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3"/>
  </p:notesMasterIdLst>
  <p:sldIdLst>
    <p:sldId id="257" r:id="rId3"/>
    <p:sldId id="341" r:id="rId4"/>
    <p:sldId id="2631" r:id="rId5"/>
    <p:sldId id="344" r:id="rId6"/>
    <p:sldId id="345" r:id="rId7"/>
    <p:sldId id="346" r:id="rId8"/>
    <p:sldId id="282" r:id="rId9"/>
    <p:sldId id="281" r:id="rId10"/>
    <p:sldId id="288" r:id="rId11"/>
    <p:sldId id="2632" r:id="rId12"/>
    <p:sldId id="2633" r:id="rId13"/>
    <p:sldId id="2634" r:id="rId14"/>
    <p:sldId id="2635" r:id="rId15"/>
    <p:sldId id="2636" r:id="rId16"/>
    <p:sldId id="2640" r:id="rId17"/>
    <p:sldId id="2637" r:id="rId18"/>
    <p:sldId id="2638" r:id="rId19"/>
    <p:sldId id="287" r:id="rId20"/>
    <p:sldId id="2641" r:id="rId21"/>
    <p:sldId id="294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6DD9FF"/>
    <a:srgbClr val="3BCCFF"/>
    <a:srgbClr val="FF65FF"/>
    <a:srgbClr val="FF99FF"/>
    <a:srgbClr val="9933FF"/>
    <a:srgbClr val="CC66FF"/>
    <a:srgbClr val="7A37FF"/>
    <a:srgbClr val="003548"/>
    <a:srgbClr val="CC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005289-095C-468B-BC4E-73ED608FCE31}" v="1577" dt="2022-01-10T11:14:56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85176" autoAdjust="0"/>
  </p:normalViewPr>
  <p:slideViewPr>
    <p:cSldViewPr snapToGrid="0" showGuides="1">
      <p:cViewPr varScale="1">
        <p:scale>
          <a:sx n="109" d="100"/>
          <a:sy n="109" d="100"/>
        </p:scale>
        <p:origin x="51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5F005289-095C-468B-BC4E-73ED608FCE31}"/>
    <pc:docChg chg="undo redo custSel addSld delSld modSld sldOrd modMainMaster">
      <pc:chgData name="NGUYEN PHAM ANH THU" userId="baf72463-252b-4d5f-a6ca-5a6327a9888d" providerId="ADAL" clId="{5F005289-095C-468B-BC4E-73ED608FCE31}" dt="2022-01-10T11:15:01.272" v="6252" actId="1076"/>
      <pc:docMkLst>
        <pc:docMk/>
      </pc:docMkLst>
      <pc:sldChg chg="del">
        <pc:chgData name="NGUYEN PHAM ANH THU" userId="baf72463-252b-4d5f-a6ca-5a6327a9888d" providerId="ADAL" clId="{5F005289-095C-468B-BC4E-73ED608FCE31}" dt="2022-01-09T12:21:03.897" v="75" actId="47"/>
        <pc:sldMkLst>
          <pc:docMk/>
          <pc:sldMk cId="1669931952" sldId="256"/>
        </pc:sldMkLst>
      </pc:sldChg>
      <pc:sldChg chg="addSp delSp modSp mod modTransition">
        <pc:chgData name="NGUYEN PHAM ANH THU" userId="baf72463-252b-4d5f-a6ca-5a6327a9888d" providerId="ADAL" clId="{5F005289-095C-468B-BC4E-73ED608FCE31}" dt="2022-01-10T10:58:31.518" v="5827"/>
        <pc:sldMkLst>
          <pc:docMk/>
          <pc:sldMk cId="3563793484" sldId="257"/>
        </pc:sldMkLst>
        <pc:spChg chg="add mod">
          <ac:chgData name="NGUYEN PHAM ANH THU" userId="baf72463-252b-4d5f-a6ca-5a6327a9888d" providerId="ADAL" clId="{5F005289-095C-468B-BC4E-73ED608FCE31}" dt="2022-01-09T12:19:09.428" v="74" actId="1076"/>
          <ac:spMkLst>
            <pc:docMk/>
            <pc:sldMk cId="3563793484" sldId="257"/>
            <ac:spMk id="248" creationId="{D7D53035-917E-4D30-B40A-1E364C427CCD}"/>
          </ac:spMkLst>
        </pc:spChg>
        <pc:grpChg chg="del mod">
          <ac:chgData name="NGUYEN PHAM ANH THU" userId="baf72463-252b-4d5f-a6ca-5a6327a9888d" providerId="ADAL" clId="{5F005289-095C-468B-BC4E-73ED608FCE31}" dt="2022-01-09T12:17:53.145" v="48" actId="478"/>
          <ac:grpSpMkLst>
            <pc:docMk/>
            <pc:sldMk cId="3563793484" sldId="257"/>
            <ac:grpSpMk id="46" creationId="{D74D86F5-3386-46D1-986D-B2835AD1CC1C}"/>
          </ac:grpSpMkLst>
        </pc:grpChg>
        <pc:grpChg chg="add mod">
          <ac:chgData name="NGUYEN PHAM ANH THU" userId="baf72463-252b-4d5f-a6ca-5a6327a9888d" providerId="ADAL" clId="{5F005289-095C-468B-BC4E-73ED608FCE31}" dt="2022-01-09T12:21:17.639" v="77" actId="164"/>
          <ac:grpSpMkLst>
            <pc:docMk/>
            <pc:sldMk cId="3563793484" sldId="257"/>
            <ac:grpSpMk id="251" creationId="{BAD0B418-0841-4468-989F-CAF88AA353BE}"/>
          </ac:grpSpMkLst>
        </pc:grpChg>
        <pc:picChg chg="mod">
          <ac:chgData name="NGUYEN PHAM ANH THU" userId="baf72463-252b-4d5f-a6ca-5a6327a9888d" providerId="ADAL" clId="{5F005289-095C-468B-BC4E-73ED608FCE31}" dt="2022-01-09T12:21:17.639" v="77" actId="164"/>
          <ac:picMkLst>
            <pc:docMk/>
            <pc:sldMk cId="3563793484" sldId="257"/>
            <ac:picMk id="247" creationId="{03C2DC82-2D5B-4560-83B3-530900C5BCE0}"/>
          </ac:picMkLst>
        </pc:picChg>
        <pc:picChg chg="add mod ord">
          <ac:chgData name="NGUYEN PHAM ANH THU" userId="baf72463-252b-4d5f-a6ca-5a6327a9888d" providerId="ADAL" clId="{5F005289-095C-468B-BC4E-73ED608FCE31}" dt="2022-01-09T12:21:17.639" v="77" actId="164"/>
          <ac:picMkLst>
            <pc:docMk/>
            <pc:sldMk cId="3563793484" sldId="257"/>
            <ac:picMk id="250" creationId="{A01E01B0-D109-4CE4-999D-2425B94A59DA}"/>
          </ac:picMkLst>
        </pc:picChg>
      </pc:sldChg>
      <pc:sldChg chg="del">
        <pc:chgData name="NGUYEN PHAM ANH THU" userId="baf72463-252b-4d5f-a6ca-5a6327a9888d" providerId="ADAL" clId="{5F005289-095C-468B-BC4E-73ED608FCE31}" dt="2022-01-09T12:21:04.367" v="76" actId="47"/>
        <pc:sldMkLst>
          <pc:docMk/>
          <pc:sldMk cId="2467881021" sldId="258"/>
        </pc:sldMkLst>
      </pc:sldChg>
      <pc:sldChg chg="delSp modSp del mod">
        <pc:chgData name="NGUYEN PHAM ANH THU" userId="baf72463-252b-4d5f-a6ca-5a6327a9888d" providerId="ADAL" clId="{5F005289-095C-468B-BC4E-73ED608FCE31}" dt="2022-01-09T12:21:33.964" v="80" actId="47"/>
        <pc:sldMkLst>
          <pc:docMk/>
          <pc:sldMk cId="3715067280" sldId="259"/>
        </pc:sldMkLst>
        <pc:picChg chg="del mod">
          <ac:chgData name="NGUYEN PHAM ANH THU" userId="baf72463-252b-4d5f-a6ca-5a6327a9888d" providerId="ADAL" clId="{5F005289-095C-468B-BC4E-73ED608FCE31}" dt="2022-01-09T12:21:33.092" v="79" actId="478"/>
          <ac:picMkLst>
            <pc:docMk/>
            <pc:sldMk cId="3715067280" sldId="259"/>
            <ac:picMk id="2" creationId="{890BB02D-9218-4C39-AB7C-0A72D2957456}"/>
          </ac:picMkLst>
        </pc:picChg>
      </pc:sldChg>
      <pc:sldChg chg="del">
        <pc:chgData name="NGUYEN PHAM ANH THU" userId="baf72463-252b-4d5f-a6ca-5a6327a9888d" providerId="ADAL" clId="{5F005289-095C-468B-BC4E-73ED608FCE31}" dt="2022-01-09T12:21:36.569" v="81" actId="47"/>
        <pc:sldMkLst>
          <pc:docMk/>
          <pc:sldMk cId="3913034390" sldId="260"/>
        </pc:sldMkLst>
      </pc:sldChg>
      <pc:sldChg chg="del">
        <pc:chgData name="NGUYEN PHAM ANH THU" userId="baf72463-252b-4d5f-a6ca-5a6327a9888d" providerId="ADAL" clId="{5F005289-095C-468B-BC4E-73ED608FCE31}" dt="2022-01-10T09:44:02.848" v="3862" actId="47"/>
        <pc:sldMkLst>
          <pc:docMk/>
          <pc:sldMk cId="2531561085" sldId="261"/>
        </pc:sldMkLst>
      </pc:sldChg>
      <pc:sldChg chg="addSp delSp modSp mod modTransition modAnim modNotesTx">
        <pc:chgData name="NGUYEN PHAM ANH THU" userId="baf72463-252b-4d5f-a6ca-5a6327a9888d" providerId="ADAL" clId="{5F005289-095C-468B-BC4E-73ED608FCE31}" dt="2022-01-10T11:05:30.040" v="6244" actId="113"/>
        <pc:sldMkLst>
          <pc:docMk/>
          <pc:sldMk cId="1099009344" sldId="262"/>
        </pc:sldMkLst>
        <pc:spChg chg="del">
          <ac:chgData name="NGUYEN PHAM ANH THU" userId="baf72463-252b-4d5f-a6ca-5a6327a9888d" providerId="ADAL" clId="{5F005289-095C-468B-BC4E-73ED608FCE31}" dt="2022-01-10T10:21:46.203" v="4018" actId="478"/>
          <ac:spMkLst>
            <pc:docMk/>
            <pc:sldMk cId="1099009344" sldId="262"/>
            <ac:spMk id="5" creationId="{00000000-0000-0000-0000-000000000000}"/>
          </ac:spMkLst>
        </pc:spChg>
        <pc:spChg chg="add mod ord">
          <ac:chgData name="NGUYEN PHAM ANH THU" userId="baf72463-252b-4d5f-a6ca-5a6327a9888d" providerId="ADAL" clId="{5F005289-095C-468B-BC4E-73ED608FCE31}" dt="2022-01-10T10:52:37.325" v="5638" actId="164"/>
          <ac:spMkLst>
            <pc:docMk/>
            <pc:sldMk cId="1099009344" sldId="262"/>
            <ac:spMk id="13" creationId="{DD07321F-CF03-433F-B23E-95C54C21D9F3}"/>
          </ac:spMkLst>
        </pc:spChg>
        <pc:spChg chg="add del">
          <ac:chgData name="NGUYEN PHAM ANH THU" userId="baf72463-252b-4d5f-a6ca-5a6327a9888d" providerId="ADAL" clId="{5F005289-095C-468B-BC4E-73ED608FCE31}" dt="2022-01-10T10:32:04.979" v="4063" actId="478"/>
          <ac:spMkLst>
            <pc:docMk/>
            <pc:sldMk cId="1099009344" sldId="262"/>
            <ac:spMk id="14" creationId="{5E45F0A1-0265-4A05-92DF-66FB2429C76F}"/>
          </ac:spMkLst>
        </pc:spChg>
        <pc:spChg chg="add del">
          <ac:chgData name="NGUYEN PHAM ANH THU" userId="baf72463-252b-4d5f-a6ca-5a6327a9888d" providerId="ADAL" clId="{5F005289-095C-468B-BC4E-73ED608FCE31}" dt="2022-01-10T10:32:28.787" v="4070" actId="478"/>
          <ac:spMkLst>
            <pc:docMk/>
            <pc:sldMk cId="1099009344" sldId="262"/>
            <ac:spMk id="16" creationId="{E8C6FCDF-7BBE-45B4-9BBC-4D08453AFA88}"/>
          </ac:spMkLst>
        </pc:spChg>
        <pc:spChg chg="add mod">
          <ac:chgData name="NGUYEN PHAM ANH THU" userId="baf72463-252b-4d5f-a6ca-5a6327a9888d" providerId="ADAL" clId="{5F005289-095C-468B-BC4E-73ED608FCE31}" dt="2022-01-10T10:52:37.325" v="5638" actId="164"/>
          <ac:spMkLst>
            <pc:docMk/>
            <pc:sldMk cId="1099009344" sldId="262"/>
            <ac:spMk id="19" creationId="{8A83BFE5-44CF-47D9-8811-C2D33144FB44}"/>
          </ac:spMkLst>
        </pc:spChg>
        <pc:spChg chg="add mod">
          <ac:chgData name="NGUYEN PHAM ANH THU" userId="baf72463-252b-4d5f-a6ca-5a6327a9888d" providerId="ADAL" clId="{5F005289-095C-468B-BC4E-73ED608FCE31}" dt="2022-01-10T10:51:11.594" v="5602"/>
          <ac:spMkLst>
            <pc:docMk/>
            <pc:sldMk cId="1099009344" sldId="262"/>
            <ac:spMk id="20" creationId="{2CDFD698-9A98-470A-AAEC-9E5C8B04865B}"/>
          </ac:spMkLst>
        </pc:spChg>
        <pc:grpChg chg="del">
          <ac:chgData name="NGUYEN PHAM ANH THU" userId="baf72463-252b-4d5f-a6ca-5a6327a9888d" providerId="ADAL" clId="{5F005289-095C-468B-BC4E-73ED608FCE31}" dt="2022-01-10T10:21:46.203" v="4018" actId="478"/>
          <ac:grpSpMkLst>
            <pc:docMk/>
            <pc:sldMk cId="1099009344" sldId="262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F005289-095C-468B-BC4E-73ED608FCE31}" dt="2022-01-10T10:23:43.592" v="4029" actId="164"/>
          <ac:grpSpMkLst>
            <pc:docMk/>
            <pc:sldMk cId="1099009344" sldId="262"/>
            <ac:grpSpMk id="11" creationId="{AF2924A8-6670-49CA-8C21-6BA3A66D8AE3}"/>
          </ac:grpSpMkLst>
        </pc:grpChg>
        <pc:grpChg chg="add mod ord">
          <ac:chgData name="NGUYEN PHAM ANH THU" userId="baf72463-252b-4d5f-a6ca-5a6327a9888d" providerId="ADAL" clId="{5F005289-095C-468B-BC4E-73ED608FCE31}" dt="2022-01-10T10:52:45.565" v="5645" actId="171"/>
          <ac:grpSpMkLst>
            <pc:docMk/>
            <pc:sldMk cId="1099009344" sldId="262"/>
            <ac:grpSpMk id="21" creationId="{FE173B2F-795E-4CDF-920E-12918BE81005}"/>
          </ac:grpSpMkLst>
        </pc:grpChg>
        <pc:picChg chg="del">
          <ac:chgData name="NGUYEN PHAM ANH THU" userId="baf72463-252b-4d5f-a6ca-5a6327a9888d" providerId="ADAL" clId="{5F005289-095C-468B-BC4E-73ED608FCE31}" dt="2022-01-10T10:21:46.203" v="4018" actId="478"/>
          <ac:picMkLst>
            <pc:docMk/>
            <pc:sldMk cId="1099009344" sldId="262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21:46.203" v="4018" actId="478"/>
          <ac:picMkLst>
            <pc:docMk/>
            <pc:sldMk cId="1099009344" sldId="262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21:46.203" v="4018" actId="478"/>
          <ac:picMkLst>
            <pc:docMk/>
            <pc:sldMk cId="1099009344" sldId="262"/>
            <ac:picMk id="8" creationId="{00000000-0000-0000-0000-000000000000}"/>
          </ac:picMkLst>
        </pc:picChg>
        <pc:picChg chg="add mod">
          <ac:chgData name="NGUYEN PHAM ANH THU" userId="baf72463-252b-4d5f-a6ca-5a6327a9888d" providerId="ADAL" clId="{5F005289-095C-468B-BC4E-73ED608FCE31}" dt="2022-01-10T10:23:43.592" v="4029" actId="164"/>
          <ac:picMkLst>
            <pc:docMk/>
            <pc:sldMk cId="1099009344" sldId="262"/>
            <ac:picMk id="9" creationId="{557DE974-B2A9-4239-8B3A-AA64467C246A}"/>
          </ac:picMkLst>
        </pc:picChg>
        <pc:picChg chg="add mod modCrop">
          <ac:chgData name="NGUYEN PHAM ANH THU" userId="baf72463-252b-4d5f-a6ca-5a6327a9888d" providerId="ADAL" clId="{5F005289-095C-468B-BC4E-73ED608FCE31}" dt="2022-01-10T10:23:49.403" v="4030" actId="196"/>
          <ac:picMkLst>
            <pc:docMk/>
            <pc:sldMk cId="1099009344" sldId="262"/>
            <ac:picMk id="10" creationId="{0EF77FFD-4A94-494B-A548-E8AC418FE40B}"/>
          </ac:picMkLst>
        </pc:picChg>
        <pc:picChg chg="add mod">
          <ac:chgData name="NGUYEN PHAM ANH THU" userId="baf72463-252b-4d5f-a6ca-5a6327a9888d" providerId="ADAL" clId="{5F005289-095C-468B-BC4E-73ED608FCE31}" dt="2022-01-10T10:24:29.484" v="4041" actId="1076"/>
          <ac:picMkLst>
            <pc:docMk/>
            <pc:sldMk cId="1099009344" sldId="262"/>
            <ac:picMk id="12" creationId="{E3B109D9-AF44-4224-821F-9A7532400260}"/>
          </ac:picMkLst>
        </pc:picChg>
        <pc:picChg chg="add del mod">
          <ac:chgData name="NGUYEN PHAM ANH THU" userId="baf72463-252b-4d5f-a6ca-5a6327a9888d" providerId="ADAL" clId="{5F005289-095C-468B-BC4E-73ED608FCE31}" dt="2022-01-10T10:51:32.568" v="5605"/>
          <ac:picMkLst>
            <pc:docMk/>
            <pc:sldMk cId="1099009344" sldId="262"/>
            <ac:picMk id="15" creationId="{09160DA5-F2FA-4DD7-822E-676ADDAF451A}"/>
          </ac:picMkLst>
        </pc:picChg>
        <pc:picChg chg="add mod">
          <ac:chgData name="NGUYEN PHAM ANH THU" userId="baf72463-252b-4d5f-a6ca-5a6327a9888d" providerId="ADAL" clId="{5F005289-095C-468B-BC4E-73ED608FCE31}" dt="2022-01-10T10:51:20.559" v="5603"/>
          <ac:picMkLst>
            <pc:docMk/>
            <pc:sldMk cId="1099009344" sldId="262"/>
            <ac:picMk id="17" creationId="{756D9604-ECCB-480B-A7E5-911D200D3323}"/>
          </ac:picMkLst>
        </pc:picChg>
        <pc:picChg chg="add mod">
          <ac:chgData name="NGUYEN PHAM ANH THU" userId="baf72463-252b-4d5f-a6ca-5a6327a9888d" providerId="ADAL" clId="{5F005289-095C-468B-BC4E-73ED608FCE31}" dt="2022-01-10T10:51:27.567" v="5604"/>
          <ac:picMkLst>
            <pc:docMk/>
            <pc:sldMk cId="1099009344" sldId="262"/>
            <ac:picMk id="18" creationId="{D26E81E8-3F76-4B97-9F3F-379A87E0304F}"/>
          </ac:picMkLst>
        </pc:picChg>
      </pc:sldChg>
      <pc:sldChg chg="addSp delSp modSp mod modTransition delAnim modAnim modNotesTx">
        <pc:chgData name="NGUYEN PHAM ANH THU" userId="baf72463-252b-4d5f-a6ca-5a6327a9888d" providerId="ADAL" clId="{5F005289-095C-468B-BC4E-73ED608FCE31}" dt="2022-01-10T11:05:21.536" v="6243" actId="113"/>
        <pc:sldMkLst>
          <pc:docMk/>
          <pc:sldMk cId="2501200440" sldId="263"/>
        </pc:sldMkLst>
        <pc:spChg chg="del">
          <ac:chgData name="NGUYEN PHAM ANH THU" userId="baf72463-252b-4d5f-a6ca-5a6327a9888d" providerId="ADAL" clId="{5F005289-095C-468B-BC4E-73ED608FCE31}" dt="2022-01-10T10:36:03.787" v="4420" actId="478"/>
          <ac:spMkLst>
            <pc:docMk/>
            <pc:sldMk cId="2501200440" sldId="263"/>
            <ac:spMk id="3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03.787" v="4420" actId="478"/>
          <ac:spMkLst>
            <pc:docMk/>
            <pc:sldMk cId="2501200440" sldId="263"/>
            <ac:spMk id="4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03.787" v="4420" actId="478"/>
          <ac:spMkLst>
            <pc:docMk/>
            <pc:sldMk cId="2501200440" sldId="263"/>
            <ac:spMk id="6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03.787" v="4420" actId="478"/>
          <ac:spMkLst>
            <pc:docMk/>
            <pc:sldMk cId="2501200440" sldId="263"/>
            <ac:spMk id="7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10T10:38:16.647" v="4433" actId="207"/>
          <ac:spMkLst>
            <pc:docMk/>
            <pc:sldMk cId="2501200440" sldId="263"/>
            <ac:spMk id="13" creationId="{66381CEC-CE9B-45C9-A1AB-F34648A2A1F1}"/>
          </ac:spMkLst>
        </pc:spChg>
        <pc:spChg chg="mod">
          <ac:chgData name="NGUYEN PHAM ANH THU" userId="baf72463-252b-4d5f-a6ca-5a6327a9888d" providerId="ADAL" clId="{5F005289-095C-468B-BC4E-73ED608FCE31}" dt="2022-01-10T10:37:43.766" v="4428"/>
          <ac:spMkLst>
            <pc:docMk/>
            <pc:sldMk cId="2501200440" sldId="263"/>
            <ac:spMk id="16" creationId="{16051834-0D01-4E90-AB7F-CE4FA7A6EAFE}"/>
          </ac:spMkLst>
        </pc:spChg>
        <pc:spChg chg="mod">
          <ac:chgData name="NGUYEN PHAM ANH THU" userId="baf72463-252b-4d5f-a6ca-5a6327a9888d" providerId="ADAL" clId="{5F005289-095C-468B-BC4E-73ED608FCE31}" dt="2022-01-10T10:37:43.766" v="4428"/>
          <ac:spMkLst>
            <pc:docMk/>
            <pc:sldMk cId="2501200440" sldId="263"/>
            <ac:spMk id="19" creationId="{9AA4035B-8FF9-4A15-884E-FB06E15A05E0}"/>
          </ac:spMkLst>
        </pc:spChg>
        <pc:spChg chg="del mod topLvl">
          <ac:chgData name="NGUYEN PHAM ANH THU" userId="baf72463-252b-4d5f-a6ca-5a6327a9888d" providerId="ADAL" clId="{5F005289-095C-468B-BC4E-73ED608FCE31}" dt="2022-01-10T10:43:58.561" v="5347" actId="478"/>
          <ac:spMkLst>
            <pc:docMk/>
            <pc:sldMk cId="2501200440" sldId="263"/>
            <ac:spMk id="22" creationId="{3CBBD8B6-130F-4D82-8D8C-21F68CA7A260}"/>
          </ac:spMkLst>
        </pc:spChg>
        <pc:spChg chg="mod">
          <ac:chgData name="NGUYEN PHAM ANH THU" userId="baf72463-252b-4d5f-a6ca-5a6327a9888d" providerId="ADAL" clId="{5F005289-095C-468B-BC4E-73ED608FCE31}" dt="2022-01-10T10:37:43.766" v="4428"/>
          <ac:spMkLst>
            <pc:docMk/>
            <pc:sldMk cId="2501200440" sldId="263"/>
            <ac:spMk id="25" creationId="{E9BECCBF-B731-4923-A2EB-88903BB93C38}"/>
          </ac:spMkLst>
        </pc:spChg>
        <pc:spChg chg="add mod">
          <ac:chgData name="NGUYEN PHAM ANH THU" userId="baf72463-252b-4d5f-a6ca-5a6327a9888d" providerId="ADAL" clId="{5F005289-095C-468B-BC4E-73ED608FCE31}" dt="2022-01-10T10:46:53.445" v="5409" actId="20577"/>
          <ac:spMkLst>
            <pc:docMk/>
            <pc:sldMk cId="2501200440" sldId="263"/>
            <ac:spMk id="27" creationId="{7DF922E3-C959-4499-B744-F3036757A1FB}"/>
          </ac:spMkLst>
        </pc:spChg>
        <pc:spChg chg="mod">
          <ac:chgData name="NGUYEN PHAM ANH THU" userId="baf72463-252b-4d5f-a6ca-5a6327a9888d" providerId="ADAL" clId="{5F005289-095C-468B-BC4E-73ED608FCE31}" dt="2022-01-10T10:48:26.155" v="5456" actId="20577"/>
          <ac:spMkLst>
            <pc:docMk/>
            <pc:sldMk cId="2501200440" sldId="263"/>
            <ac:spMk id="30" creationId="{2732985E-1127-47A8-A141-FCA15B2A6F5D}"/>
          </ac:spMkLst>
        </pc:spChg>
        <pc:spChg chg="mod">
          <ac:chgData name="NGUYEN PHAM ANH THU" userId="baf72463-252b-4d5f-a6ca-5a6327a9888d" providerId="ADAL" clId="{5F005289-095C-468B-BC4E-73ED608FCE31}" dt="2022-01-10T10:44:46.651" v="5355" actId="6549"/>
          <ac:spMkLst>
            <pc:docMk/>
            <pc:sldMk cId="2501200440" sldId="263"/>
            <ac:spMk id="33" creationId="{63A7453A-34CB-4044-B181-2A1557BD409B}"/>
          </ac:spMkLst>
        </pc:spChg>
        <pc:spChg chg="mod">
          <ac:chgData name="NGUYEN PHAM ANH THU" userId="baf72463-252b-4d5f-a6ca-5a6327a9888d" providerId="ADAL" clId="{5F005289-095C-468B-BC4E-73ED608FCE31}" dt="2022-01-10T10:44:40.614" v="5353"/>
          <ac:spMkLst>
            <pc:docMk/>
            <pc:sldMk cId="2501200440" sldId="263"/>
            <ac:spMk id="34" creationId="{41F9B666-5C8D-4A88-9BDE-BC770C6DC7BF}"/>
          </ac:spMkLst>
        </pc:spChg>
        <pc:spChg chg="mod">
          <ac:chgData name="NGUYEN PHAM ANH THU" userId="baf72463-252b-4d5f-a6ca-5a6327a9888d" providerId="ADAL" clId="{5F005289-095C-468B-BC4E-73ED608FCE31}" dt="2022-01-10T10:44:40.614" v="5353"/>
          <ac:spMkLst>
            <pc:docMk/>
            <pc:sldMk cId="2501200440" sldId="263"/>
            <ac:spMk id="35" creationId="{6DC6DAED-34D1-44E2-BA26-A21D82F7348E}"/>
          </ac:spMkLst>
        </pc:spChg>
        <pc:spChg chg="mod">
          <ac:chgData name="NGUYEN PHAM ANH THU" userId="baf72463-252b-4d5f-a6ca-5a6327a9888d" providerId="ADAL" clId="{5F005289-095C-468B-BC4E-73ED608FCE31}" dt="2022-01-10T10:44:40.614" v="5353"/>
          <ac:spMkLst>
            <pc:docMk/>
            <pc:sldMk cId="2501200440" sldId="263"/>
            <ac:spMk id="36" creationId="{2E434369-0AFC-4540-A04C-71388440C5DF}"/>
          </ac:spMkLst>
        </pc:spChg>
        <pc:spChg chg="mod">
          <ac:chgData name="NGUYEN PHAM ANH THU" userId="baf72463-252b-4d5f-a6ca-5a6327a9888d" providerId="ADAL" clId="{5F005289-095C-468B-BC4E-73ED608FCE31}" dt="2022-01-10T10:44:40.614" v="5353"/>
          <ac:spMkLst>
            <pc:docMk/>
            <pc:sldMk cId="2501200440" sldId="263"/>
            <ac:spMk id="38" creationId="{939BDF43-4F7B-46F5-A101-3980F00B72E5}"/>
          </ac:spMkLst>
        </pc:spChg>
        <pc:spChg chg="mod">
          <ac:chgData name="NGUYEN PHAM ANH THU" userId="baf72463-252b-4d5f-a6ca-5a6327a9888d" providerId="ADAL" clId="{5F005289-095C-468B-BC4E-73ED608FCE31}" dt="2022-01-10T10:44:40.614" v="5353"/>
          <ac:spMkLst>
            <pc:docMk/>
            <pc:sldMk cId="2501200440" sldId="263"/>
            <ac:spMk id="39" creationId="{ADB67233-4E55-4F09-B0CC-88FB5AD53C10}"/>
          </ac:spMkLst>
        </pc:spChg>
        <pc:spChg chg="add mod">
          <ac:chgData name="NGUYEN PHAM ANH THU" userId="baf72463-252b-4d5f-a6ca-5a6327a9888d" providerId="ADAL" clId="{5F005289-095C-468B-BC4E-73ED608FCE31}" dt="2022-01-10T10:46:19.716" v="5391" actId="20577"/>
          <ac:spMkLst>
            <pc:docMk/>
            <pc:sldMk cId="2501200440" sldId="263"/>
            <ac:spMk id="40" creationId="{F0B42992-E3EA-455A-9220-DBD9AFD01239}"/>
          </ac:spMkLst>
        </pc:spChg>
        <pc:spChg chg="add mod">
          <ac:chgData name="NGUYEN PHAM ANH THU" userId="baf72463-252b-4d5f-a6ca-5a6327a9888d" providerId="ADAL" clId="{5F005289-095C-468B-BC4E-73ED608FCE31}" dt="2022-01-10T10:52:09.401" v="5631"/>
          <ac:spMkLst>
            <pc:docMk/>
            <pc:sldMk cId="2501200440" sldId="263"/>
            <ac:spMk id="41" creationId="{F0856FFD-0A46-4F10-92B0-3F12C3A7714C}"/>
          </ac:spMkLst>
        </pc:spChg>
        <pc:grpChg chg="add del mod">
          <ac:chgData name="NGUYEN PHAM ANH THU" userId="baf72463-252b-4d5f-a6ca-5a6327a9888d" providerId="ADAL" clId="{5F005289-095C-468B-BC4E-73ED608FCE31}" dt="2022-01-10T10:44:00.367" v="5348" actId="478"/>
          <ac:grpSpMkLst>
            <pc:docMk/>
            <pc:sldMk cId="2501200440" sldId="263"/>
            <ac:grpSpMk id="11" creationId="{7F598FBD-9E39-4FA6-A1D4-865846392163}"/>
          </ac:grpSpMkLst>
        </pc:grpChg>
        <pc:grpChg chg="add del mod">
          <ac:chgData name="NGUYEN PHAM ANH THU" userId="baf72463-252b-4d5f-a6ca-5a6327a9888d" providerId="ADAL" clId="{5F005289-095C-468B-BC4E-73ED608FCE31}" dt="2022-01-10T10:44:00.367" v="5348" actId="478"/>
          <ac:grpSpMkLst>
            <pc:docMk/>
            <pc:sldMk cId="2501200440" sldId="263"/>
            <ac:grpSpMk id="14" creationId="{1C3001A6-3F1E-437C-A6E9-EA409BAA1BD9}"/>
          </ac:grpSpMkLst>
        </pc:grpChg>
        <pc:grpChg chg="add del mod">
          <ac:chgData name="NGUYEN PHAM ANH THU" userId="baf72463-252b-4d5f-a6ca-5a6327a9888d" providerId="ADAL" clId="{5F005289-095C-468B-BC4E-73ED608FCE31}" dt="2022-01-10T10:44:00.367" v="5348" actId="478"/>
          <ac:grpSpMkLst>
            <pc:docMk/>
            <pc:sldMk cId="2501200440" sldId="263"/>
            <ac:grpSpMk id="17" creationId="{8434DEA0-E39B-4758-840A-9C9853389487}"/>
          </ac:grpSpMkLst>
        </pc:grpChg>
        <pc:grpChg chg="add del mod">
          <ac:chgData name="NGUYEN PHAM ANH THU" userId="baf72463-252b-4d5f-a6ca-5a6327a9888d" providerId="ADAL" clId="{5F005289-095C-468B-BC4E-73ED608FCE31}" dt="2022-01-10T10:42:06.383" v="4741" actId="165"/>
          <ac:grpSpMkLst>
            <pc:docMk/>
            <pc:sldMk cId="2501200440" sldId="263"/>
            <ac:grpSpMk id="20" creationId="{365A3F18-C7C1-489E-B2F3-3FB1C37CE6D2}"/>
          </ac:grpSpMkLst>
        </pc:grpChg>
        <pc:grpChg chg="add del mod">
          <ac:chgData name="NGUYEN PHAM ANH THU" userId="baf72463-252b-4d5f-a6ca-5a6327a9888d" providerId="ADAL" clId="{5F005289-095C-468B-BC4E-73ED608FCE31}" dt="2022-01-10T10:44:00.367" v="5348" actId="478"/>
          <ac:grpSpMkLst>
            <pc:docMk/>
            <pc:sldMk cId="2501200440" sldId="263"/>
            <ac:grpSpMk id="23" creationId="{EF4158F0-752F-49C5-AC52-DBE60F5EC4C9}"/>
          </ac:grpSpMkLst>
        </pc:grpChg>
        <pc:grpChg chg="add mod">
          <ac:chgData name="NGUYEN PHAM ANH THU" userId="baf72463-252b-4d5f-a6ca-5a6327a9888d" providerId="ADAL" clId="{5F005289-095C-468B-BC4E-73ED608FCE31}" dt="2022-01-10T10:44:24.370" v="5352" actId="1076"/>
          <ac:grpSpMkLst>
            <pc:docMk/>
            <pc:sldMk cId="2501200440" sldId="263"/>
            <ac:grpSpMk id="28" creationId="{6A28FC57-8EC2-4388-81C4-FF45302E28C6}"/>
          </ac:grpSpMkLst>
        </pc:grpChg>
        <pc:grpChg chg="add mod">
          <ac:chgData name="NGUYEN PHAM ANH THU" userId="baf72463-252b-4d5f-a6ca-5a6327a9888d" providerId="ADAL" clId="{5F005289-095C-468B-BC4E-73ED608FCE31}" dt="2022-01-10T10:44:44.659" v="5354" actId="1076"/>
          <ac:grpSpMkLst>
            <pc:docMk/>
            <pc:sldMk cId="2501200440" sldId="263"/>
            <ac:grpSpMk id="31" creationId="{2A798F49-1074-4BE8-B976-3B8E9220860C}"/>
          </ac:grpSpMkLst>
        </pc:grpChg>
        <pc:grpChg chg="mod">
          <ac:chgData name="NGUYEN PHAM ANH THU" userId="baf72463-252b-4d5f-a6ca-5a6327a9888d" providerId="ADAL" clId="{5F005289-095C-468B-BC4E-73ED608FCE31}" dt="2022-01-10T10:44:40.614" v="5353"/>
          <ac:grpSpMkLst>
            <pc:docMk/>
            <pc:sldMk cId="2501200440" sldId="263"/>
            <ac:grpSpMk id="32" creationId="{E9FDF0C1-5686-4A5D-947E-07BA856B4F6A}"/>
          </ac:grpSpMkLst>
        </pc:grpChg>
        <pc:grpChg chg="mod">
          <ac:chgData name="NGUYEN PHAM ANH THU" userId="baf72463-252b-4d5f-a6ca-5a6327a9888d" providerId="ADAL" clId="{5F005289-095C-468B-BC4E-73ED608FCE31}" dt="2022-01-10T10:44:40.614" v="5353"/>
          <ac:grpSpMkLst>
            <pc:docMk/>
            <pc:sldMk cId="2501200440" sldId="263"/>
            <ac:grpSpMk id="37" creationId="{62CA9080-7D0B-40C5-B16F-1037E335DC85}"/>
          </ac:grpSpMkLst>
        </pc:grpChg>
        <pc:picChg chg="del">
          <ac:chgData name="NGUYEN PHAM ANH THU" userId="baf72463-252b-4d5f-a6ca-5a6327a9888d" providerId="ADAL" clId="{5F005289-095C-468B-BC4E-73ED608FCE31}" dt="2022-01-10T10:36:03.787" v="4420" actId="478"/>
          <ac:picMkLst>
            <pc:docMk/>
            <pc:sldMk cId="2501200440" sldId="263"/>
            <ac:picMk id="2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36:03.787" v="4420" actId="478"/>
          <ac:picMkLst>
            <pc:docMk/>
            <pc:sldMk cId="2501200440" sldId="263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36:05.642" v="4421" actId="478"/>
          <ac:picMkLst>
            <pc:docMk/>
            <pc:sldMk cId="2501200440" sldId="263"/>
            <ac:picMk id="9" creationId="{00000000-0000-0000-0000-000000000000}"/>
          </ac:picMkLst>
        </pc:picChg>
        <pc:picChg chg="add del mod">
          <ac:chgData name="NGUYEN PHAM ANH THU" userId="baf72463-252b-4d5f-a6ca-5a6327a9888d" providerId="ADAL" clId="{5F005289-095C-468B-BC4E-73ED608FCE31}" dt="2022-01-10T02:53:56.869" v="1325" actId="478"/>
          <ac:picMkLst>
            <pc:docMk/>
            <pc:sldMk cId="2501200440" sldId="263"/>
            <ac:picMk id="11" creationId="{5C7C26BB-1932-4522-9DDB-46812AA11F10}"/>
          </ac:picMkLst>
        </pc:picChg>
        <pc:picChg chg="mod">
          <ac:chgData name="NGUYEN PHAM ANH THU" userId="baf72463-252b-4d5f-a6ca-5a6327a9888d" providerId="ADAL" clId="{5F005289-095C-468B-BC4E-73ED608FCE31}" dt="2022-01-10T10:38:16.647" v="4433" actId="207"/>
          <ac:picMkLst>
            <pc:docMk/>
            <pc:sldMk cId="2501200440" sldId="263"/>
            <ac:picMk id="12" creationId="{4A933DD1-4E42-4DBD-B320-837D363BA7EC}"/>
          </ac:picMkLst>
        </pc:picChg>
        <pc:picChg chg="mod">
          <ac:chgData name="NGUYEN PHAM ANH THU" userId="baf72463-252b-4d5f-a6ca-5a6327a9888d" providerId="ADAL" clId="{5F005289-095C-468B-BC4E-73ED608FCE31}" dt="2022-01-10T10:37:43.766" v="4428"/>
          <ac:picMkLst>
            <pc:docMk/>
            <pc:sldMk cId="2501200440" sldId="263"/>
            <ac:picMk id="15" creationId="{00B72C69-557F-4D06-8CD0-30D751554EF0}"/>
          </ac:picMkLst>
        </pc:picChg>
        <pc:picChg chg="mod">
          <ac:chgData name="NGUYEN PHAM ANH THU" userId="baf72463-252b-4d5f-a6ca-5a6327a9888d" providerId="ADAL" clId="{5F005289-095C-468B-BC4E-73ED608FCE31}" dt="2022-01-10T10:37:43.766" v="4428"/>
          <ac:picMkLst>
            <pc:docMk/>
            <pc:sldMk cId="2501200440" sldId="263"/>
            <ac:picMk id="18" creationId="{6889E569-6A1B-41DD-9FE2-2381265F65D2}"/>
          </ac:picMkLst>
        </pc:picChg>
        <pc:picChg chg="del mod topLvl">
          <ac:chgData name="NGUYEN PHAM ANH THU" userId="baf72463-252b-4d5f-a6ca-5a6327a9888d" providerId="ADAL" clId="{5F005289-095C-468B-BC4E-73ED608FCE31}" dt="2022-01-10T10:43:58.561" v="5347" actId="478"/>
          <ac:picMkLst>
            <pc:docMk/>
            <pc:sldMk cId="2501200440" sldId="263"/>
            <ac:picMk id="21" creationId="{DA696AB0-40D8-418E-9E17-83C785B13BFF}"/>
          </ac:picMkLst>
        </pc:picChg>
        <pc:picChg chg="mod">
          <ac:chgData name="NGUYEN PHAM ANH THU" userId="baf72463-252b-4d5f-a6ca-5a6327a9888d" providerId="ADAL" clId="{5F005289-095C-468B-BC4E-73ED608FCE31}" dt="2022-01-10T10:37:43.766" v="4428"/>
          <ac:picMkLst>
            <pc:docMk/>
            <pc:sldMk cId="2501200440" sldId="263"/>
            <ac:picMk id="24" creationId="{07294B2C-846F-4095-9651-4B897E5026A8}"/>
          </ac:picMkLst>
        </pc:picChg>
        <pc:picChg chg="add del mod">
          <ac:chgData name="NGUYEN PHAM ANH THU" userId="baf72463-252b-4d5f-a6ca-5a6327a9888d" providerId="ADAL" clId="{5F005289-095C-468B-BC4E-73ED608FCE31}" dt="2022-01-10T10:44:00.367" v="5348" actId="478"/>
          <ac:picMkLst>
            <pc:docMk/>
            <pc:sldMk cId="2501200440" sldId="263"/>
            <ac:picMk id="26" creationId="{0D825B2D-AAFF-48A0-BFA1-0C7CF92B7A6D}"/>
          </ac:picMkLst>
        </pc:picChg>
        <pc:picChg chg="mod">
          <ac:chgData name="NGUYEN PHAM ANH THU" userId="baf72463-252b-4d5f-a6ca-5a6327a9888d" providerId="ADAL" clId="{5F005289-095C-468B-BC4E-73ED608FCE31}" dt="2022-01-10T10:44:17.682" v="5349"/>
          <ac:picMkLst>
            <pc:docMk/>
            <pc:sldMk cId="2501200440" sldId="263"/>
            <ac:picMk id="29" creationId="{1171F229-F65A-4FEA-B3BD-1315E92B0B0D}"/>
          </ac:picMkLst>
        </pc:picChg>
      </pc:sldChg>
      <pc:sldChg chg="delSp modSp del mod delAnim">
        <pc:chgData name="NGUYEN PHAM ANH THU" userId="baf72463-252b-4d5f-a6ca-5a6327a9888d" providerId="ADAL" clId="{5F005289-095C-468B-BC4E-73ED608FCE31}" dt="2022-01-10T10:46:04.597" v="5371" actId="47"/>
        <pc:sldMkLst>
          <pc:docMk/>
          <pc:sldMk cId="989512504" sldId="264"/>
        </pc:sldMkLst>
        <pc:spChg chg="del">
          <ac:chgData name="NGUYEN PHAM ANH THU" userId="baf72463-252b-4d5f-a6ca-5a6327a9888d" providerId="ADAL" clId="{5F005289-095C-468B-BC4E-73ED608FCE31}" dt="2022-01-10T10:36:10.307" v="4424" actId="478"/>
          <ac:spMkLst>
            <pc:docMk/>
            <pc:sldMk cId="989512504" sldId="264"/>
            <ac:spMk id="4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10.307" v="4424" actId="478"/>
          <ac:spMkLst>
            <pc:docMk/>
            <pc:sldMk cId="989512504" sldId="264"/>
            <ac:spMk id="5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10.307" v="4424" actId="478"/>
          <ac:spMkLst>
            <pc:docMk/>
            <pc:sldMk cId="989512504" sldId="264"/>
            <ac:spMk id="7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10.307" v="4424" actId="478"/>
          <ac:spMkLst>
            <pc:docMk/>
            <pc:sldMk cId="989512504" sldId="264"/>
            <ac:spMk id="8" creationId="{00000000-0000-0000-0000-000000000000}"/>
          </ac:spMkLst>
        </pc:spChg>
        <pc:picChg chg="del mod">
          <ac:chgData name="NGUYEN PHAM ANH THU" userId="baf72463-252b-4d5f-a6ca-5a6327a9888d" providerId="ADAL" clId="{5F005289-095C-468B-BC4E-73ED608FCE31}" dt="2022-01-10T10:36:09.146" v="4423" actId="478"/>
          <ac:picMkLst>
            <pc:docMk/>
            <pc:sldMk cId="989512504" sldId="264"/>
            <ac:picMk id="2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36:10.307" v="4424" actId="478"/>
          <ac:picMkLst>
            <pc:docMk/>
            <pc:sldMk cId="989512504" sldId="264"/>
            <ac:picMk id="3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36:10.307" v="4424" actId="478"/>
          <ac:picMkLst>
            <pc:docMk/>
            <pc:sldMk cId="989512504" sldId="264"/>
            <ac:picMk id="6" creationId="{00000000-0000-0000-0000-000000000000}"/>
          </ac:picMkLst>
        </pc:picChg>
      </pc:sldChg>
      <pc:sldChg chg="addSp delSp modSp mod modTransition setBg delAnim modAnim">
        <pc:chgData name="NGUYEN PHAM ANH THU" userId="baf72463-252b-4d5f-a6ca-5a6327a9888d" providerId="ADAL" clId="{5F005289-095C-468B-BC4E-73ED608FCE31}" dt="2022-01-10T11:03:20.627" v="5873" actId="20577"/>
        <pc:sldMkLst>
          <pc:docMk/>
          <pc:sldMk cId="3723434020" sldId="265"/>
        </pc:sldMkLst>
        <pc:spChg chg="del">
          <ac:chgData name="NGUYEN PHAM ANH THU" userId="baf72463-252b-4d5f-a6ca-5a6327a9888d" providerId="ADAL" clId="{5F005289-095C-468B-BC4E-73ED608FCE31}" dt="2022-01-09T12:28:42.874" v="360" actId="478"/>
          <ac:spMkLst>
            <pc:docMk/>
            <pc:sldMk cId="3723434020" sldId="265"/>
            <ac:spMk id="3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09T12:28:42.874" v="360" actId="478"/>
          <ac:spMkLst>
            <pc:docMk/>
            <pc:sldMk cId="3723434020" sldId="265"/>
            <ac:spMk id="4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10T05:16:40.413" v="2330" actId="207"/>
          <ac:spMkLst>
            <pc:docMk/>
            <pc:sldMk cId="3723434020" sldId="265"/>
            <ac:spMk id="5" creationId="{42DF20D2-9433-4F99-B88D-77040F02550B}"/>
          </ac:spMkLst>
        </pc:spChg>
        <pc:spChg chg="del">
          <ac:chgData name="NGUYEN PHAM ANH THU" userId="baf72463-252b-4d5f-a6ca-5a6327a9888d" providerId="ADAL" clId="{5F005289-095C-468B-BC4E-73ED608FCE31}" dt="2022-01-09T12:28:42.874" v="360" actId="478"/>
          <ac:spMkLst>
            <pc:docMk/>
            <pc:sldMk cId="3723434020" sldId="265"/>
            <ac:spMk id="6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10T05:16:53.078" v="2333" actId="207"/>
          <ac:spMkLst>
            <pc:docMk/>
            <pc:sldMk cId="3723434020" sldId="265"/>
            <ac:spMk id="6" creationId="{C538E51D-7683-4470-9F60-DE9C37EFDD32}"/>
          </ac:spMkLst>
        </pc:spChg>
        <pc:spChg chg="del">
          <ac:chgData name="NGUYEN PHAM ANH THU" userId="baf72463-252b-4d5f-a6ca-5a6327a9888d" providerId="ADAL" clId="{5F005289-095C-468B-BC4E-73ED608FCE31}" dt="2022-01-09T12:28:42.874" v="360" actId="478"/>
          <ac:spMkLst>
            <pc:docMk/>
            <pc:sldMk cId="3723434020" sldId="265"/>
            <ac:spMk id="7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10T05:15:51.093" v="2324" actId="207"/>
          <ac:spMkLst>
            <pc:docMk/>
            <pc:sldMk cId="3723434020" sldId="265"/>
            <ac:spMk id="7" creationId="{66E53DE3-EEDE-453A-B4AB-6D575160C0F1}"/>
          </ac:spMkLst>
        </pc:spChg>
        <pc:spChg chg="mod">
          <ac:chgData name="NGUYEN PHAM ANH THU" userId="baf72463-252b-4d5f-a6ca-5a6327a9888d" providerId="ADAL" clId="{5F005289-095C-468B-BC4E-73ED608FCE31}" dt="2022-01-10T05:16:08.241" v="2326" actId="207"/>
          <ac:spMkLst>
            <pc:docMk/>
            <pc:sldMk cId="3723434020" sldId="265"/>
            <ac:spMk id="8" creationId="{556413E8-C34B-4CC5-BEBC-21BA0A87ED6E}"/>
          </ac:spMkLst>
        </pc:spChg>
        <pc:spChg chg="del">
          <ac:chgData name="NGUYEN PHAM ANH THU" userId="baf72463-252b-4d5f-a6ca-5a6327a9888d" providerId="ADAL" clId="{5F005289-095C-468B-BC4E-73ED608FCE31}" dt="2022-01-09T12:28:42.874" v="360" actId="478"/>
          <ac:spMkLst>
            <pc:docMk/>
            <pc:sldMk cId="3723434020" sldId="265"/>
            <ac:spMk id="9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10T05:15:45.153" v="2323" actId="207"/>
          <ac:spMkLst>
            <pc:docMk/>
            <pc:sldMk cId="3723434020" sldId="265"/>
            <ac:spMk id="9" creationId="{8A54674A-4310-4391-A54D-0410D93544AC}"/>
          </ac:spMkLst>
        </pc:spChg>
        <pc:spChg chg="del">
          <ac:chgData name="NGUYEN PHAM ANH THU" userId="baf72463-252b-4d5f-a6ca-5a6327a9888d" providerId="ADAL" clId="{5F005289-095C-468B-BC4E-73ED608FCE31}" dt="2022-01-09T12:28:42.874" v="360" actId="478"/>
          <ac:spMkLst>
            <pc:docMk/>
            <pc:sldMk cId="3723434020" sldId="265"/>
            <ac:spMk id="10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10" creationId="{B3390D39-FC9F-4E06-8ACA-7103BCB175C9}"/>
          </ac:spMkLst>
        </pc:spChg>
        <pc:spChg chg="add mod">
          <ac:chgData name="NGUYEN PHAM ANH THU" userId="baf72463-252b-4d5f-a6ca-5a6327a9888d" providerId="ADAL" clId="{5F005289-095C-468B-BC4E-73ED608FCE31}" dt="2022-01-10T08:47:59.981" v="2776" actId="1076"/>
          <ac:spMkLst>
            <pc:docMk/>
            <pc:sldMk cId="3723434020" sldId="265"/>
            <ac:spMk id="16" creationId="{CDFAA786-DC1B-4A69-82D9-AA410E61D69F}"/>
          </ac:spMkLst>
        </pc:spChg>
        <pc:spChg chg="mod">
          <ac:chgData name="NGUYEN PHAM ANH THU" userId="baf72463-252b-4d5f-a6ca-5a6327a9888d" providerId="ADAL" clId="{5F005289-095C-468B-BC4E-73ED608FCE31}" dt="2022-01-09T12:29:24.785" v="368" actId="20577"/>
          <ac:spMkLst>
            <pc:docMk/>
            <pc:sldMk cId="3723434020" sldId="265"/>
            <ac:spMk id="19" creationId="{08010983-6A0E-49AE-B175-234CC056D5DA}"/>
          </ac:spMkLst>
        </pc:spChg>
        <pc:spChg chg="mod">
          <ac:chgData name="NGUYEN PHAM ANH THU" userId="baf72463-252b-4d5f-a6ca-5a6327a9888d" providerId="ADAL" clId="{5F005289-095C-468B-BC4E-73ED608FCE31}" dt="2022-01-09T12:29:19.274" v="365"/>
          <ac:spMkLst>
            <pc:docMk/>
            <pc:sldMk cId="3723434020" sldId="265"/>
            <ac:spMk id="20" creationId="{B36F4705-A0F2-4A45-A277-ADAA17319C45}"/>
          </ac:spMkLst>
        </pc:spChg>
        <pc:spChg chg="mod">
          <ac:chgData name="NGUYEN PHAM ANH THU" userId="baf72463-252b-4d5f-a6ca-5a6327a9888d" providerId="ADAL" clId="{5F005289-095C-468B-BC4E-73ED608FCE31}" dt="2022-01-10T04:56:55.306" v="2298" actId="20577"/>
          <ac:spMkLst>
            <pc:docMk/>
            <pc:sldMk cId="3723434020" sldId="265"/>
            <ac:spMk id="21" creationId="{0D0EA7AC-91D6-4210-82A9-F427F58DF444}"/>
          </ac:spMkLst>
        </pc:spChg>
        <pc:spChg chg="mod">
          <ac:chgData name="NGUYEN PHAM ANH THU" userId="baf72463-252b-4d5f-a6ca-5a6327a9888d" providerId="ADAL" clId="{5F005289-095C-468B-BC4E-73ED608FCE31}" dt="2022-01-10T04:56:53.372" v="2297"/>
          <ac:spMkLst>
            <pc:docMk/>
            <pc:sldMk cId="3723434020" sldId="265"/>
            <ac:spMk id="22" creationId="{80FB3E81-0058-4D3A-9D16-24F830A065B8}"/>
          </ac:spMkLst>
        </pc:spChg>
        <pc:spChg chg="mod">
          <ac:chgData name="NGUYEN PHAM ANH THU" userId="baf72463-252b-4d5f-a6ca-5a6327a9888d" providerId="ADAL" clId="{5F005289-095C-468B-BC4E-73ED608FCE31}" dt="2022-01-10T05:18:41.089" v="2354" actId="207"/>
          <ac:spMkLst>
            <pc:docMk/>
            <pc:sldMk cId="3723434020" sldId="265"/>
            <ac:spMk id="26" creationId="{0A34F2BB-2171-4E0C-8CB5-380A48CAC72A}"/>
          </ac:spMkLst>
        </pc:spChg>
        <pc:spChg chg="mod">
          <ac:chgData name="NGUYEN PHAM ANH THU" userId="baf72463-252b-4d5f-a6ca-5a6327a9888d" providerId="ADAL" clId="{5F005289-095C-468B-BC4E-73ED608FCE31}" dt="2022-01-10T05:18:48.603" v="2355" actId="207"/>
          <ac:spMkLst>
            <pc:docMk/>
            <pc:sldMk cId="3723434020" sldId="265"/>
            <ac:spMk id="27" creationId="{2C12101B-9C94-41AA-BBC6-81742F9B6840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28" creationId="{5C98E241-EC02-4B37-AD37-9ADC613CEC0B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29" creationId="{0B1F589A-BB03-414D-A455-B43EC4F9F8E3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30" creationId="{7CC51F2F-728C-428B-B807-3E808D716C19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31" creationId="{38C89298-4000-48B7-A27B-EEB2A7E11890}"/>
          </ac:spMkLst>
        </pc:spChg>
        <pc:spChg chg="mod">
          <ac:chgData name="NGUYEN PHAM ANH THU" userId="baf72463-252b-4d5f-a6ca-5a6327a9888d" providerId="ADAL" clId="{5F005289-095C-468B-BC4E-73ED608FCE31}" dt="2022-01-10T05:18:18.201" v="2352" actId="207"/>
          <ac:spMkLst>
            <pc:docMk/>
            <pc:sldMk cId="3723434020" sldId="265"/>
            <ac:spMk id="32" creationId="{270D36FC-92F4-4F0B-B4A5-D737E2AE4AAA}"/>
          </ac:spMkLst>
        </pc:spChg>
        <pc:spChg chg="mod">
          <ac:chgData name="NGUYEN PHAM ANH THU" userId="baf72463-252b-4d5f-a6ca-5a6327a9888d" providerId="ADAL" clId="{5F005289-095C-468B-BC4E-73ED608FCE31}" dt="2022-01-10T05:18:20.761" v="2353" actId="207"/>
          <ac:spMkLst>
            <pc:docMk/>
            <pc:sldMk cId="3723434020" sldId="265"/>
            <ac:spMk id="33" creationId="{56611192-7FE5-4DAA-A89B-4652A8DBAC55}"/>
          </ac:spMkLst>
        </pc:spChg>
        <pc:spChg chg="mod">
          <ac:chgData name="NGUYEN PHAM ANH THU" userId="baf72463-252b-4d5f-a6ca-5a6327a9888d" providerId="ADAL" clId="{5F005289-095C-468B-BC4E-73ED608FCE31}" dt="2022-01-10T05:18:54.248" v="2356" actId="207"/>
          <ac:spMkLst>
            <pc:docMk/>
            <pc:sldMk cId="3723434020" sldId="265"/>
            <ac:spMk id="34" creationId="{E998D6AD-27B7-464F-9D6B-CEA0487A37AB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35" creationId="{36A957D8-41D9-4F34-93BA-FBFE30F7317A}"/>
          </ac:spMkLst>
        </pc:spChg>
        <pc:spChg chg="mod">
          <ac:chgData name="NGUYEN PHAM ANH THU" userId="baf72463-252b-4d5f-a6ca-5a6327a9888d" providerId="ADAL" clId="{5F005289-095C-468B-BC4E-73ED608FCE31}" dt="2022-01-10T05:18:12.082" v="2351" actId="207"/>
          <ac:spMkLst>
            <pc:docMk/>
            <pc:sldMk cId="3723434020" sldId="265"/>
            <ac:spMk id="36" creationId="{928CB712-2C6F-4B0B-AE7A-9BA1A515AAB3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37" creationId="{AFE397C6-6B17-4F55-B11D-B5E538580215}"/>
          </ac:spMkLst>
        </pc:spChg>
        <pc:spChg chg="mod">
          <ac:chgData name="NGUYEN PHAM ANH THU" userId="baf72463-252b-4d5f-a6ca-5a6327a9888d" providerId="ADAL" clId="{5F005289-095C-468B-BC4E-73ED608FCE31}" dt="2022-01-10T05:17:26.430" v="2335" actId="207"/>
          <ac:spMkLst>
            <pc:docMk/>
            <pc:sldMk cId="3723434020" sldId="265"/>
            <ac:spMk id="38" creationId="{643D831E-5D24-429E-B319-2CA5EDF9F57F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39" creationId="{DEC00872-B11E-4434-BC78-32AF013CE0F1}"/>
          </ac:spMkLst>
        </pc:spChg>
        <pc:spChg chg="mod">
          <ac:chgData name="NGUYEN PHAM ANH THU" userId="baf72463-252b-4d5f-a6ca-5a6327a9888d" providerId="ADAL" clId="{5F005289-095C-468B-BC4E-73ED608FCE31}" dt="2022-01-10T05:17:35.634" v="2340" actId="207"/>
          <ac:spMkLst>
            <pc:docMk/>
            <pc:sldMk cId="3723434020" sldId="265"/>
            <ac:spMk id="40" creationId="{53A19624-73FE-47FF-A44A-3FBA9B4EBDE3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43" creationId="{1D7B13E2-5A60-40D5-9418-2F8AE27A12FC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44" creationId="{A4D9383A-B5C1-4060-8A1F-F9692D3455BB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45" creationId="{A28A414D-72A8-457E-A8D0-80EEC292ECDA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46" creationId="{CD17B995-3E37-48FA-BE81-29F3333040B2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47" creationId="{7ACAB1BE-B3A1-4CC1-B73C-DDD6B60483ED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48" creationId="{9B7BFBF9-A5B8-4790-8A3F-8E5519D7BFA6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49" creationId="{88234207-4569-4D7C-97DB-445EFCDDA3DC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0" creationId="{9927CB0E-CEF0-4F6C-95D3-52B0CFC75A16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1" creationId="{EBDCDCFF-82F1-418B-B2D0-2035D8EF7418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2" creationId="{79541414-C730-4956-AF87-44DF68C38C03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3" creationId="{DC490D9E-1B54-41BF-8F30-0CCE59ACB754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4" creationId="{0C0DDAE6-0563-41C2-8B76-32A160ADB721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5" creationId="{6490A87C-524F-4CA4-8EC7-204B17DBE3F9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6" creationId="{A012D8D9-8B65-4E7D-B716-B231FD3B3DB4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57" creationId="{849E6B16-5F88-4379-BF47-26A45A7AD395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0" creationId="{B8B59669-E8E6-40B4-B2DC-AD340A62FCD1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1" creationId="{5596EE3B-BC8A-40EC-8665-8BC41A3478FD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2" creationId="{888C810F-DD2A-4E55-85A9-F2AB32CFFA36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3" creationId="{C0D1A0F4-FAFD-40CD-9CE2-37F2D15C9105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4" creationId="{DF75AB83-F9D7-4F83-9A4E-2CE2FC800B29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5" creationId="{DFB25AE9-AB2B-42BB-BCA2-87B679933A40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6" creationId="{CA8CAA3E-2A1D-4A4E-A9A5-1388CF3C8BDF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7" creationId="{699C8B4C-32A9-4496-897A-96E04E3B4A52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8" creationId="{CE0B297F-FBCD-4318-B54A-0A046555501D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69" creationId="{9DD4303E-AFA2-40DB-B441-709D4B62BA2A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0" creationId="{BD7AAA1D-638A-494A-BE2C-1383175CEFE3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1" creationId="{A1DADBD8-ED10-40C8-BDAE-78AD31EBFFBB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2" creationId="{88CE4871-DFB7-422D-AB4C-5120D1829E1C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3" creationId="{0B54DF8F-2320-463A-B359-40A7F568238A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4" creationId="{AB30CE65-2035-458B-8A6A-E10CED4BBCAE}"/>
          </ac:spMkLst>
        </pc:spChg>
        <pc:spChg chg="mod">
          <ac:chgData name="NGUYEN PHAM ANH THU" userId="baf72463-252b-4d5f-a6ca-5a6327a9888d" providerId="ADAL" clId="{5F005289-095C-468B-BC4E-73ED608FCE31}" dt="2022-01-10T05:17:03.158" v="2334" actId="207"/>
          <ac:spMkLst>
            <pc:docMk/>
            <pc:sldMk cId="3723434020" sldId="265"/>
            <ac:spMk id="75" creationId="{7ED675AA-4546-4645-B85F-4B9DE478A19B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6" creationId="{21F77FB6-841F-4C2E-9200-54B24E84BAB9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7" creationId="{519D488F-0B11-41A0-933F-BCF80B0D469B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78" creationId="{3EC88CCE-4C16-4D94-A93C-2E12F1AD775C}"/>
          </ac:spMkLst>
        </pc:spChg>
        <pc:spChg chg="mod">
          <ac:chgData name="NGUYEN PHAM ANH THU" userId="baf72463-252b-4d5f-a6ca-5a6327a9888d" providerId="ADAL" clId="{5F005289-095C-468B-BC4E-73ED608FCE31}" dt="2022-01-10T05:16:47.661" v="2332" actId="207"/>
          <ac:spMkLst>
            <pc:docMk/>
            <pc:sldMk cId="3723434020" sldId="265"/>
            <ac:spMk id="79" creationId="{01F9F9A9-D4F9-433C-86CB-91FF072F7B2F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80" creationId="{3C50792C-BA8E-4C36-BAAD-A140F11DE3CB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81" creationId="{03D04AF9-0783-405A-8383-918755185F81}"/>
          </ac:spMkLst>
        </pc:spChg>
        <pc:spChg chg="mod">
          <ac:chgData name="NGUYEN PHAM ANH THU" userId="baf72463-252b-4d5f-a6ca-5a6327a9888d" providerId="ADAL" clId="{5F005289-095C-468B-BC4E-73ED608FCE31}" dt="2022-01-10T05:18:58.785" v="2357" actId="207"/>
          <ac:spMkLst>
            <pc:docMk/>
            <pc:sldMk cId="3723434020" sldId="265"/>
            <ac:spMk id="82" creationId="{662D0830-086B-4AD5-B1CB-4950ACEB1D99}"/>
          </ac:spMkLst>
        </pc:spChg>
        <pc:spChg chg="mod">
          <ac:chgData name="NGUYEN PHAM ANH THU" userId="baf72463-252b-4d5f-a6ca-5a6327a9888d" providerId="ADAL" clId="{5F005289-095C-468B-BC4E-73ED608FCE31}" dt="2022-01-10T05:16:26.408" v="2328" actId="207"/>
          <ac:spMkLst>
            <pc:docMk/>
            <pc:sldMk cId="3723434020" sldId="265"/>
            <ac:spMk id="83" creationId="{11E3F236-6069-473E-81A5-A6A11AD12649}"/>
          </ac:spMkLst>
        </pc:spChg>
        <pc:spChg chg="mod">
          <ac:chgData name="NGUYEN PHAM ANH THU" userId="baf72463-252b-4d5f-a6ca-5a6327a9888d" providerId="ADAL" clId="{5F005289-095C-468B-BC4E-73ED608FCE31}" dt="2022-01-10T05:18:07.798" v="2349" actId="207"/>
          <ac:spMkLst>
            <pc:docMk/>
            <pc:sldMk cId="3723434020" sldId="265"/>
            <ac:spMk id="84" creationId="{A22E3283-E0B8-4EC1-8967-59FA0F0E96D8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85" creationId="{A5FD5979-5A6B-4530-A6AC-13E3CCD5E39A}"/>
          </ac:spMkLst>
        </pc:spChg>
        <pc:spChg chg="mod">
          <ac:chgData name="NGUYEN PHAM ANH THU" userId="baf72463-252b-4d5f-a6ca-5a6327a9888d" providerId="ADAL" clId="{5F005289-095C-468B-BC4E-73ED608FCE31}" dt="2022-01-10T05:14:58.065" v="2315" actId="27803"/>
          <ac:spMkLst>
            <pc:docMk/>
            <pc:sldMk cId="3723434020" sldId="265"/>
            <ac:spMk id="86" creationId="{66817D4F-D388-4272-8741-28666A25C4D1}"/>
          </ac:spMkLst>
        </pc:spChg>
        <pc:spChg chg="mod">
          <ac:chgData name="NGUYEN PHAM ANH THU" userId="baf72463-252b-4d5f-a6ca-5a6327a9888d" providerId="ADAL" clId="{5F005289-095C-468B-BC4E-73ED608FCE31}" dt="2022-01-10T05:30:38.384" v="2367" actId="207"/>
          <ac:spMkLst>
            <pc:docMk/>
            <pc:sldMk cId="3723434020" sldId="265"/>
            <ac:spMk id="88" creationId="{AC8212D0-6CFC-4747-AA9B-FBCC9788E271}"/>
          </ac:spMkLst>
        </pc:spChg>
        <pc:spChg chg="mod">
          <ac:chgData name="NGUYEN PHAM ANH THU" userId="baf72463-252b-4d5f-a6ca-5a6327a9888d" providerId="ADAL" clId="{5F005289-095C-468B-BC4E-73ED608FCE31}" dt="2022-01-10T05:30:23.470" v="2364" actId="207"/>
          <ac:spMkLst>
            <pc:docMk/>
            <pc:sldMk cId="3723434020" sldId="265"/>
            <ac:spMk id="89" creationId="{92D9FDA7-21F5-47DC-ABB7-8D69105A0BBF}"/>
          </ac:spMkLst>
        </pc:spChg>
        <pc:spChg chg="mod">
          <ac:chgData name="NGUYEN PHAM ANH THU" userId="baf72463-252b-4d5f-a6ca-5a6327a9888d" providerId="ADAL" clId="{5F005289-095C-468B-BC4E-73ED608FCE31}" dt="2022-01-10T05:30:10.301" v="2361" actId="207"/>
          <ac:spMkLst>
            <pc:docMk/>
            <pc:sldMk cId="3723434020" sldId="265"/>
            <ac:spMk id="90" creationId="{33C7CC85-B313-43CC-AC77-2BA7DA229283}"/>
          </ac:spMkLst>
        </pc:spChg>
        <pc:spChg chg="mod">
          <ac:chgData name="NGUYEN PHAM ANH THU" userId="baf72463-252b-4d5f-a6ca-5a6327a9888d" providerId="ADAL" clId="{5F005289-095C-468B-BC4E-73ED608FCE31}" dt="2022-01-10T05:30:15.413" v="2362" actId="207"/>
          <ac:spMkLst>
            <pc:docMk/>
            <pc:sldMk cId="3723434020" sldId="265"/>
            <ac:spMk id="91" creationId="{1FF948D3-1F0B-4713-9137-9D989D9A261D}"/>
          </ac:spMkLst>
        </pc:spChg>
        <pc:spChg chg="mod">
          <ac:chgData name="NGUYEN PHAM ANH THU" userId="baf72463-252b-4d5f-a6ca-5a6327a9888d" providerId="ADAL" clId="{5F005289-095C-468B-BC4E-73ED608FCE31}" dt="2022-01-10T05:31:05.168" v="2377" actId="207"/>
          <ac:spMkLst>
            <pc:docMk/>
            <pc:sldMk cId="3723434020" sldId="265"/>
            <ac:spMk id="92" creationId="{8F4543C0-31EF-46FE-89DB-2579817890C8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93" creationId="{609DF5A1-0E27-4574-9412-BB950A07247A}"/>
          </ac:spMkLst>
        </pc:spChg>
        <pc:spChg chg="mod">
          <ac:chgData name="NGUYEN PHAM ANH THU" userId="baf72463-252b-4d5f-a6ca-5a6327a9888d" providerId="ADAL" clId="{5F005289-095C-468B-BC4E-73ED608FCE31}" dt="2022-01-10T05:31:08.784" v="2378" actId="207"/>
          <ac:spMkLst>
            <pc:docMk/>
            <pc:sldMk cId="3723434020" sldId="265"/>
            <ac:spMk id="94" creationId="{146ECD3E-B5AA-43FC-8B70-DBC81CB71EA3}"/>
          </ac:spMkLst>
        </pc:spChg>
        <pc:spChg chg="mod">
          <ac:chgData name="NGUYEN PHAM ANH THU" userId="baf72463-252b-4d5f-a6ca-5a6327a9888d" providerId="ADAL" clId="{5F005289-095C-468B-BC4E-73ED608FCE31}" dt="2022-01-10T05:30:57.903" v="2375" actId="207"/>
          <ac:spMkLst>
            <pc:docMk/>
            <pc:sldMk cId="3723434020" sldId="265"/>
            <ac:spMk id="95" creationId="{78382465-997B-405F-B749-9BB014BCFD5E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96" creationId="{48ED9707-3ECF-46DA-9F54-050A3689AF18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97" creationId="{C9D80FD7-6FD4-45E4-A479-3F7239FEA26E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98" creationId="{AAD94BB6-2EC9-46DA-846A-577B7E0E0B5E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99" creationId="{A049CBD7-E9D0-4556-8ED0-76469C2DDCD8}"/>
          </ac:spMkLst>
        </pc:spChg>
        <pc:spChg chg="mod">
          <ac:chgData name="NGUYEN PHAM ANH THU" userId="baf72463-252b-4d5f-a6ca-5a6327a9888d" providerId="ADAL" clId="{5F005289-095C-468B-BC4E-73ED608FCE31}" dt="2022-01-10T05:30:47.117" v="2369" actId="207"/>
          <ac:spMkLst>
            <pc:docMk/>
            <pc:sldMk cId="3723434020" sldId="265"/>
            <ac:spMk id="100" creationId="{EB9800FD-C066-4FA5-93EE-3FB43C17A207}"/>
          </ac:spMkLst>
        </pc:spChg>
        <pc:spChg chg="mod">
          <ac:chgData name="NGUYEN PHAM ANH THU" userId="baf72463-252b-4d5f-a6ca-5a6327a9888d" providerId="ADAL" clId="{5F005289-095C-468B-BC4E-73ED608FCE31}" dt="2022-01-10T05:30:48.944" v="2370" actId="207"/>
          <ac:spMkLst>
            <pc:docMk/>
            <pc:sldMk cId="3723434020" sldId="265"/>
            <ac:spMk id="101" creationId="{3B35118B-AEAE-42DC-A03C-5C96D8A6FEA0}"/>
          </ac:spMkLst>
        </pc:spChg>
        <pc:spChg chg="mod">
          <ac:chgData name="NGUYEN PHAM ANH THU" userId="baf72463-252b-4d5f-a6ca-5a6327a9888d" providerId="ADAL" clId="{5F005289-095C-468B-BC4E-73ED608FCE31}" dt="2022-01-10T05:30:42.706" v="2368" actId="207"/>
          <ac:spMkLst>
            <pc:docMk/>
            <pc:sldMk cId="3723434020" sldId="265"/>
            <ac:spMk id="102" creationId="{398481B4-A496-4D36-A126-D2466B6236A6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03" creationId="{8DE6A581-E558-4B65-A067-47FD13DC8809}"/>
          </ac:spMkLst>
        </pc:spChg>
        <pc:spChg chg="mod">
          <ac:chgData name="NGUYEN PHAM ANH THU" userId="baf72463-252b-4d5f-a6ca-5a6327a9888d" providerId="ADAL" clId="{5F005289-095C-468B-BC4E-73ED608FCE31}" dt="2022-01-10T05:32:03" v="2389" actId="207"/>
          <ac:spMkLst>
            <pc:docMk/>
            <pc:sldMk cId="3723434020" sldId="265"/>
            <ac:spMk id="104" creationId="{58CF84BF-5E4A-434C-A729-34E6C7AA8B90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05" creationId="{AF56B538-B4E6-4C38-9ADD-B94717FE3348}"/>
          </ac:spMkLst>
        </pc:spChg>
        <pc:spChg chg="mod">
          <ac:chgData name="NGUYEN PHAM ANH THU" userId="baf72463-252b-4d5f-a6ca-5a6327a9888d" providerId="ADAL" clId="{5F005289-095C-468B-BC4E-73ED608FCE31}" dt="2022-01-10T05:31:21.180" v="2381" actId="207"/>
          <ac:spMkLst>
            <pc:docMk/>
            <pc:sldMk cId="3723434020" sldId="265"/>
            <ac:spMk id="106" creationId="{E77F36B7-6FB5-4A6E-B2C5-B7BED174A5CC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07" creationId="{FF1D6410-F19D-410B-B384-F9DC8E036BFB}"/>
          </ac:spMkLst>
        </pc:spChg>
        <pc:spChg chg="mod">
          <ac:chgData name="NGUYEN PHAM ANH THU" userId="baf72463-252b-4d5f-a6ca-5a6327a9888d" providerId="ADAL" clId="{5F005289-095C-468B-BC4E-73ED608FCE31}" dt="2022-01-10T05:31:44.904" v="2384" actId="207"/>
          <ac:spMkLst>
            <pc:docMk/>
            <pc:sldMk cId="3723434020" sldId="265"/>
            <ac:spMk id="108" creationId="{29A78D41-40ED-4EE3-864A-3EC44DAA9E78}"/>
          </ac:spMkLst>
        </pc:spChg>
        <pc:spChg chg="mod">
          <ac:chgData name="NGUYEN PHAM ANH THU" userId="baf72463-252b-4d5f-a6ca-5a6327a9888d" providerId="ADAL" clId="{5F005289-095C-468B-BC4E-73ED608FCE31}" dt="2022-01-10T05:30:19.726" v="2363" actId="207"/>
          <ac:spMkLst>
            <pc:docMk/>
            <pc:sldMk cId="3723434020" sldId="265"/>
            <ac:spMk id="111" creationId="{5D7964B8-16B3-44A7-8A36-C57E49D494C2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12" creationId="{CF81CE45-E2E2-48B1-94D6-C033A985DBA0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13" creationId="{EA785573-4BC7-4660-B4D6-27C7449F0F69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14" creationId="{FE943FEB-95E8-4250-8569-5634EF9A7F3B}"/>
          </ac:spMkLst>
        </pc:spChg>
        <pc:spChg chg="mod">
          <ac:chgData name="NGUYEN PHAM ANH THU" userId="baf72463-252b-4d5f-a6ca-5a6327a9888d" providerId="ADAL" clId="{5F005289-095C-468B-BC4E-73ED608FCE31}" dt="2022-01-10T05:30:33.131" v="2365" actId="207"/>
          <ac:spMkLst>
            <pc:docMk/>
            <pc:sldMk cId="3723434020" sldId="265"/>
            <ac:spMk id="115" creationId="{CA617802-242F-42E2-9478-BC520CEAC3E1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16" creationId="{7CD0E9EF-E781-4C71-89B4-3BD144CA5EF7}"/>
          </ac:spMkLst>
        </pc:spChg>
        <pc:spChg chg="mod">
          <ac:chgData name="NGUYEN PHAM ANH THU" userId="baf72463-252b-4d5f-a6ca-5a6327a9888d" providerId="ADAL" clId="{5F005289-095C-468B-BC4E-73ED608FCE31}" dt="2022-01-10T05:31:26.331" v="2383" actId="207"/>
          <ac:spMkLst>
            <pc:docMk/>
            <pc:sldMk cId="3723434020" sldId="265"/>
            <ac:spMk id="117" creationId="{331FC5D0-33E6-4CF3-A7A0-DDC675BBE783}"/>
          </ac:spMkLst>
        </pc:spChg>
        <pc:spChg chg="mod">
          <ac:chgData name="NGUYEN PHAM ANH THU" userId="baf72463-252b-4d5f-a6ca-5a6327a9888d" providerId="ADAL" clId="{5F005289-095C-468B-BC4E-73ED608FCE31}" dt="2022-01-10T05:31:48.520" v="2385" actId="207"/>
          <ac:spMkLst>
            <pc:docMk/>
            <pc:sldMk cId="3723434020" sldId="265"/>
            <ac:spMk id="118" creationId="{755B28ED-BA49-4EF2-925E-FDB75A7B3688}"/>
          </ac:spMkLst>
        </pc:spChg>
        <pc:spChg chg="mod">
          <ac:chgData name="NGUYEN PHAM ANH THU" userId="baf72463-252b-4d5f-a6ca-5a6327a9888d" providerId="ADAL" clId="{5F005289-095C-468B-BC4E-73ED608FCE31}" dt="2022-01-10T05:30:35.575" v="2366" actId="207"/>
          <ac:spMkLst>
            <pc:docMk/>
            <pc:sldMk cId="3723434020" sldId="265"/>
            <ac:spMk id="119" creationId="{EFE8F2EA-7866-4DBF-9B90-20491964369D}"/>
          </ac:spMkLst>
        </pc:spChg>
        <pc:spChg chg="mod">
          <ac:chgData name="NGUYEN PHAM ANH THU" userId="baf72463-252b-4d5f-a6ca-5a6327a9888d" providerId="ADAL" clId="{5F005289-095C-468B-BC4E-73ED608FCE31}" dt="2022-01-10T05:31:54.554" v="2387" actId="207"/>
          <ac:spMkLst>
            <pc:docMk/>
            <pc:sldMk cId="3723434020" sldId="265"/>
            <ac:spMk id="120" creationId="{72104B6E-B97C-4007-927E-9F985091285D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1" creationId="{828A3908-5679-4152-8331-BB9F0EEF02DF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2" creationId="{2BAA87FF-54D0-48CC-AEB7-093C13505E3D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4" creationId="{0A80EDCA-6660-429E-B4B3-1890044DEE30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5" creationId="{A9C782F4-01EB-44B8-A5FF-61A959B89362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6" creationId="{6059CBBB-FD43-4334-88A1-085A8B1F6BDD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7" creationId="{90415E9A-7D1A-4CEE-978E-2EDF7C1995B2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8" creationId="{7001D94D-0622-47B1-B43C-156DF3078592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29" creationId="{745835E4-7A2E-43AD-A210-455FE42F30DA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0" creationId="{310AEA32-E0B4-40E6-B7A4-BB34B6282995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1" creationId="{4A43934F-5FA7-4AEF-A8BD-9536CA9CFE79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2" creationId="{005F76BB-C1D7-48D4-A9D1-F7464CDD1E4C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3" creationId="{0CDF9A8E-CE82-498C-9164-DA1629C23222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4" creationId="{3A871000-128C-4FF7-AF36-2E04C0F1F224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5" creationId="{F27A49DA-1231-4922-82BD-ECF9A9F65A96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6" creationId="{4CA3FEED-160E-4D6E-AD7B-BFCC7889FD23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7" creationId="{6D753E51-25A8-4399-8F93-4EC59DA10FED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38" creationId="{7D532D1C-1D48-4B0B-B95F-DFC1491430D8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0" creationId="{4237012A-8C1A-4EF2-ADC6-8D717662D49A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1" creationId="{4E445153-82B0-432D-823E-A3227929AABF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2" creationId="{ED61474A-606C-479B-927F-3C2BA8D6B42C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3" creationId="{606F573F-918B-4679-BCC9-6E6DAA0DFC32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4" creationId="{920B2C02-0C67-40AD-A62E-FAF070AE5DCB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5" creationId="{16BCA6B2-2A16-4CA8-BAEA-9F0E307822BF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6" creationId="{8E1CE8B4-5761-4C07-B305-D3D3ECAACDD0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7" creationId="{FB1F502E-CCA9-4D13-B72F-6BE79E905A2B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8" creationId="{4185FC11-F338-4E75-8206-CB4547161966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49" creationId="{F610BBDB-4E53-4ADD-BE71-378CA9C55537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50" creationId="{B77E2806-8E09-4685-ABB8-B8232D58C7E6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51" creationId="{431FF9FD-592E-4EFC-A5AA-879FFC5A9739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52" creationId="{D9080127-334E-4D44-9ADA-A32533C7A416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53" creationId="{29DA1D2E-6F5B-4553-80E6-D274AB042A62}"/>
          </ac:spMkLst>
        </pc:spChg>
        <pc:spChg chg="mod">
          <ac:chgData name="NGUYEN PHAM ANH THU" userId="baf72463-252b-4d5f-a6ca-5a6327a9888d" providerId="ADAL" clId="{5F005289-095C-468B-BC4E-73ED608FCE31}" dt="2022-01-10T05:29:28.223" v="2358"/>
          <ac:spMkLst>
            <pc:docMk/>
            <pc:sldMk cId="3723434020" sldId="265"/>
            <ac:spMk id="154" creationId="{1A892AD9-9E51-43ED-BA9F-3A5DB48822D0}"/>
          </ac:spMkLst>
        </pc:spChg>
        <pc:spChg chg="mod">
          <ac:chgData name="NGUYEN PHAM ANH THU" userId="baf72463-252b-4d5f-a6ca-5a6327a9888d" providerId="ADAL" clId="{5F005289-095C-468B-BC4E-73ED608FCE31}" dt="2022-01-10T05:33:05.465" v="2397" actId="207"/>
          <ac:spMkLst>
            <pc:docMk/>
            <pc:sldMk cId="3723434020" sldId="265"/>
            <ac:spMk id="156" creationId="{947F5B61-E8CB-4654-B087-0446979966E7}"/>
          </ac:spMkLst>
        </pc:spChg>
        <pc:spChg chg="mod">
          <ac:chgData name="NGUYEN PHAM ANH THU" userId="baf72463-252b-4d5f-a6ca-5a6327a9888d" providerId="ADAL" clId="{5F005289-095C-468B-BC4E-73ED608FCE31}" dt="2022-01-10T05:33:07.440" v="2398" actId="207"/>
          <ac:spMkLst>
            <pc:docMk/>
            <pc:sldMk cId="3723434020" sldId="265"/>
            <ac:spMk id="157" creationId="{7580714D-C214-4D1D-986E-A280D81D367E}"/>
          </ac:spMkLst>
        </pc:spChg>
        <pc:spChg chg="mod">
          <ac:chgData name="NGUYEN PHAM ANH THU" userId="baf72463-252b-4d5f-a6ca-5a6327a9888d" providerId="ADAL" clId="{5F005289-095C-468B-BC4E-73ED608FCE31}" dt="2022-01-10T05:32:39.020" v="2392" actId="207"/>
          <ac:spMkLst>
            <pc:docMk/>
            <pc:sldMk cId="3723434020" sldId="265"/>
            <ac:spMk id="158" creationId="{CB3CBBC7-09D3-4376-83E8-59212F2E9E0F}"/>
          </ac:spMkLst>
        </pc:spChg>
        <pc:spChg chg="mod">
          <ac:chgData name="NGUYEN PHAM ANH THU" userId="baf72463-252b-4d5f-a6ca-5a6327a9888d" providerId="ADAL" clId="{5F005289-095C-468B-BC4E-73ED608FCE31}" dt="2022-01-10T05:33:02.042" v="2396" actId="207"/>
          <ac:spMkLst>
            <pc:docMk/>
            <pc:sldMk cId="3723434020" sldId="265"/>
            <ac:spMk id="159" creationId="{CBB28C43-1488-4B3C-AD25-B231EA7B275B}"/>
          </ac:spMkLst>
        </pc:spChg>
        <pc:spChg chg="mod">
          <ac:chgData name="NGUYEN PHAM ANH THU" userId="baf72463-252b-4d5f-a6ca-5a6327a9888d" providerId="ADAL" clId="{5F005289-095C-468B-BC4E-73ED608FCE31}" dt="2022-01-10T05:32:57.627" v="2395" actId="207"/>
          <ac:spMkLst>
            <pc:docMk/>
            <pc:sldMk cId="3723434020" sldId="265"/>
            <ac:spMk id="160" creationId="{7CEB0886-776D-4682-83C2-7A884BD36721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61" creationId="{E6197501-76C4-47AA-AF0F-9990FD208CBE}"/>
          </ac:spMkLst>
        </pc:spChg>
        <pc:spChg chg="mod">
          <ac:chgData name="NGUYEN PHAM ANH THU" userId="baf72463-252b-4d5f-a6ca-5a6327a9888d" providerId="ADAL" clId="{5F005289-095C-468B-BC4E-73ED608FCE31}" dt="2022-01-10T05:33:34.099" v="2406" actId="207"/>
          <ac:spMkLst>
            <pc:docMk/>
            <pc:sldMk cId="3723434020" sldId="265"/>
            <ac:spMk id="162" creationId="{BEE32560-B85B-433F-814C-A8C4C92FAB3E}"/>
          </ac:spMkLst>
        </pc:spChg>
        <pc:spChg chg="mod">
          <ac:chgData name="NGUYEN PHAM ANH THU" userId="baf72463-252b-4d5f-a6ca-5a6327a9888d" providerId="ADAL" clId="{5F005289-095C-468B-BC4E-73ED608FCE31}" dt="2022-01-10T05:33:36.632" v="2407" actId="207"/>
          <ac:spMkLst>
            <pc:docMk/>
            <pc:sldMk cId="3723434020" sldId="265"/>
            <ac:spMk id="163" creationId="{2808425B-F8BD-497C-876A-9C807FF96037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64" creationId="{18AF781B-9D17-4F2C-8AC2-CA3E46907AA9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65" creationId="{AD6145E2-DD07-4F24-B8F1-C4C9CFBF3B6B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66" creationId="{8200EEDD-FA55-40B9-899A-17A87F176649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67" creationId="{DCAB198D-FD99-418C-8AC4-E81643947823}"/>
          </ac:spMkLst>
        </pc:spChg>
        <pc:spChg chg="mod">
          <ac:chgData name="NGUYEN PHAM ANH THU" userId="baf72463-252b-4d5f-a6ca-5a6327a9888d" providerId="ADAL" clId="{5F005289-095C-468B-BC4E-73ED608FCE31}" dt="2022-01-10T05:33:20.856" v="2402" actId="207"/>
          <ac:spMkLst>
            <pc:docMk/>
            <pc:sldMk cId="3723434020" sldId="265"/>
            <ac:spMk id="168" creationId="{B13155D4-C025-4C57-A660-46937721429D}"/>
          </ac:spMkLst>
        </pc:spChg>
        <pc:spChg chg="mod">
          <ac:chgData name="NGUYEN PHAM ANH THU" userId="baf72463-252b-4d5f-a6ca-5a6327a9888d" providerId="ADAL" clId="{5F005289-095C-468B-BC4E-73ED608FCE31}" dt="2022-01-10T05:33:22.806" v="2403" actId="207"/>
          <ac:spMkLst>
            <pc:docMk/>
            <pc:sldMk cId="3723434020" sldId="265"/>
            <ac:spMk id="169" creationId="{56A6D45E-B538-480D-B0FE-D43BEBB5C63E}"/>
          </ac:spMkLst>
        </pc:spChg>
        <pc:spChg chg="mod">
          <ac:chgData name="NGUYEN PHAM ANH THU" userId="baf72463-252b-4d5f-a6ca-5a6327a9888d" providerId="ADAL" clId="{5F005289-095C-468B-BC4E-73ED608FCE31}" dt="2022-01-10T05:33:18.150" v="2401" actId="207"/>
          <ac:spMkLst>
            <pc:docMk/>
            <pc:sldMk cId="3723434020" sldId="265"/>
            <ac:spMk id="170" creationId="{08487395-4FF2-4539-BCF3-2D3CCA590C03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71" creationId="{2E114A52-E547-4B3E-81D8-E52E6BDDE775}"/>
          </ac:spMkLst>
        </pc:spChg>
        <pc:spChg chg="mod">
          <ac:chgData name="NGUYEN PHAM ANH THU" userId="baf72463-252b-4d5f-a6ca-5a6327a9888d" providerId="ADAL" clId="{5F005289-095C-468B-BC4E-73ED608FCE31}" dt="2022-01-10T05:33:28.802" v="2405" actId="207"/>
          <ac:spMkLst>
            <pc:docMk/>
            <pc:sldMk cId="3723434020" sldId="265"/>
            <ac:spMk id="172" creationId="{DBAEDFE3-5D69-4584-B085-AA590E7258D5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73" creationId="{381029DB-03AA-4265-AE50-BB5E78309E0E}"/>
          </ac:spMkLst>
        </pc:spChg>
        <pc:spChg chg="mod">
          <ac:chgData name="NGUYEN PHAM ANH THU" userId="baf72463-252b-4d5f-a6ca-5a6327a9888d" providerId="ADAL" clId="{5F005289-095C-468B-BC4E-73ED608FCE31}" dt="2022-01-10T05:33:53.565" v="2411" actId="207"/>
          <ac:spMkLst>
            <pc:docMk/>
            <pc:sldMk cId="3723434020" sldId="265"/>
            <ac:spMk id="174" creationId="{F2E2FABF-6546-424A-AD17-86AA9A8A34BD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75" creationId="{BECDB97E-785F-41F2-9B42-E880C421A3C4}"/>
          </ac:spMkLst>
        </pc:spChg>
        <pc:spChg chg="mod">
          <ac:chgData name="NGUYEN PHAM ANH THU" userId="baf72463-252b-4d5f-a6ca-5a6327a9888d" providerId="ADAL" clId="{5F005289-095C-468B-BC4E-73ED608FCE31}" dt="2022-01-10T05:34:00.814" v="2414" actId="207"/>
          <ac:spMkLst>
            <pc:docMk/>
            <pc:sldMk cId="3723434020" sldId="265"/>
            <ac:spMk id="176" creationId="{AE2F7B2F-81C7-459E-A28A-C478F62BA984}"/>
          </ac:spMkLst>
        </pc:spChg>
        <pc:spChg chg="mod">
          <ac:chgData name="NGUYEN PHAM ANH THU" userId="baf72463-252b-4d5f-a6ca-5a6327a9888d" providerId="ADAL" clId="{5F005289-095C-468B-BC4E-73ED608FCE31}" dt="2022-01-10T05:33:42.648" v="2409" actId="207"/>
          <ac:spMkLst>
            <pc:docMk/>
            <pc:sldMk cId="3723434020" sldId="265"/>
            <ac:spMk id="179" creationId="{D5B52322-B469-4BCF-A4BE-E16587EC1AEE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80" creationId="{DD67F526-218B-437A-938D-38C06C865F70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81" creationId="{BCF4BCCD-AF27-4E6F-BADD-93EC89F4F2AA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82" creationId="{99D1052F-1F91-404E-BF55-FC3D056AFB3B}"/>
          </ac:spMkLst>
        </pc:spChg>
        <pc:spChg chg="mod">
          <ac:chgData name="NGUYEN PHAM ANH THU" userId="baf72463-252b-4d5f-a6ca-5a6327a9888d" providerId="ADAL" clId="{5F005289-095C-468B-BC4E-73ED608FCE31}" dt="2022-01-10T05:33:15.367" v="2400" actId="207"/>
          <ac:spMkLst>
            <pc:docMk/>
            <pc:sldMk cId="3723434020" sldId="265"/>
            <ac:spMk id="183" creationId="{C9656985-3CAE-49FB-AC4F-BCB908AD0F46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84" creationId="{304B2E29-898A-4918-88D2-84CEBFBC7299}"/>
          </ac:spMkLst>
        </pc:spChg>
        <pc:spChg chg="mod">
          <ac:chgData name="NGUYEN PHAM ANH THU" userId="baf72463-252b-4d5f-a6ca-5a6327a9888d" providerId="ADAL" clId="{5F005289-095C-468B-BC4E-73ED608FCE31}" dt="2022-01-10T05:33:58.178" v="2413" actId="207"/>
          <ac:spMkLst>
            <pc:docMk/>
            <pc:sldMk cId="3723434020" sldId="265"/>
            <ac:spMk id="185" creationId="{E7C61AE5-4DE3-411D-BCB5-D1D1729C5EDD}"/>
          </ac:spMkLst>
        </pc:spChg>
        <pc:spChg chg="mod">
          <ac:chgData name="NGUYEN PHAM ANH THU" userId="baf72463-252b-4d5f-a6ca-5a6327a9888d" providerId="ADAL" clId="{5F005289-095C-468B-BC4E-73ED608FCE31}" dt="2022-01-10T05:33:40.439" v="2408" actId="207"/>
          <ac:spMkLst>
            <pc:docMk/>
            <pc:sldMk cId="3723434020" sldId="265"/>
            <ac:spMk id="186" creationId="{5A8791C0-2BA7-4EA8-824D-7293CD8F3F75}"/>
          </ac:spMkLst>
        </pc:spChg>
        <pc:spChg chg="mod">
          <ac:chgData name="NGUYEN PHAM ANH THU" userId="baf72463-252b-4d5f-a6ca-5a6327a9888d" providerId="ADAL" clId="{5F005289-095C-468B-BC4E-73ED608FCE31}" dt="2022-01-10T05:33:12.667" v="2399" actId="207"/>
          <ac:spMkLst>
            <pc:docMk/>
            <pc:sldMk cId="3723434020" sldId="265"/>
            <ac:spMk id="187" creationId="{DA4BD975-DB98-4DDA-B739-C22B1B83393F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88" creationId="{ED6A69D2-92CE-4893-890A-E2011BE8FC40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89" creationId="{82819A1C-54CB-472A-9C09-BF5D8A216382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0" creationId="{766F5C00-4E4C-43B5-97C5-02BF4BE72CD7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2" creationId="{55E7248F-6CF5-4350-8855-ADCCA2864921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3" creationId="{416513D8-825B-47FF-9C49-31496735DAF1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4" creationId="{BEB320FB-56AC-4691-B50A-6BACADEF7339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5" creationId="{30A673B8-4CBB-46DE-ACC2-FB1E02151983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6" creationId="{88347C37-2F9D-4C91-8F6E-DB75E27BA06F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7" creationId="{C59755EF-F0DB-4B0E-98C4-0D764FCF6EE1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8" creationId="{678BF3C8-40B9-4B31-A8F5-FAF20A98C7EE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199" creationId="{1B874193-0DF2-4DC6-8D4E-8AF14E40034A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0" creationId="{F8B6E7AF-354D-4523-80F5-9C2001540C5C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1" creationId="{7F565910-1ECE-4390-AE1D-7521563092C4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2" creationId="{DA6095EE-C3CF-4FA7-AC22-73ABFD03618B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3" creationId="{D5E8A653-4D0E-44B6-9C3F-6846D1E6A6A0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4" creationId="{A185BB85-29F8-461A-9C7E-83A6C25D0C5A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5" creationId="{F267D08A-E39E-4FB2-B3C4-FC0013869692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6" creationId="{AB906A91-E83D-4B27-BF43-076CCB6D5DD3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8" creationId="{2DEB38D4-4D7E-4B30-A6C1-7553AB223886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09" creationId="{1D5030C8-C6DD-4D90-9D28-1A16F0F3D3C7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0" creationId="{B7F9898C-155D-4BBC-B068-03A9DA115FE4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1" creationId="{4B46185F-EF63-4150-B14B-D00910156390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2" creationId="{CC6595E1-87B6-482C-8F43-19D87FDB1820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3" creationId="{8415AA45-6C65-43C4-84A9-25243B7C0E82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4" creationId="{CECC61DF-A4BF-407B-844B-ED880F7AE31E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5" creationId="{4693180C-BC4B-4D16-8CBF-86BC825C2587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6" creationId="{093A4ED8-03EB-4C02-8B31-02D9C2A8F043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7" creationId="{A056D9A4-E51C-4E6C-ABF2-63DA2AE6735F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8" creationId="{0737469F-D079-4840-B6DD-014493F0F13C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19" creationId="{C4C96003-EF21-4305-853B-FC3D8B3EB8FC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20" creationId="{7506E062-6F25-4C4C-B6DA-6E7A5BB6F574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21" creationId="{05C495F9-EDCB-46B0-AF89-7933FB8BAA06}"/>
          </ac:spMkLst>
        </pc:spChg>
        <pc:spChg chg="mod">
          <ac:chgData name="NGUYEN PHAM ANH THU" userId="baf72463-252b-4d5f-a6ca-5a6327a9888d" providerId="ADAL" clId="{5F005289-095C-468B-BC4E-73ED608FCE31}" dt="2022-01-10T05:32:09.346" v="2390"/>
          <ac:spMkLst>
            <pc:docMk/>
            <pc:sldMk cId="3723434020" sldId="265"/>
            <ac:spMk id="222" creationId="{9A953824-796A-47B4-B770-408F1F4E3419}"/>
          </ac:spMkLst>
        </pc:spChg>
        <pc:spChg chg="add mod">
          <ac:chgData name="NGUYEN PHAM ANH THU" userId="baf72463-252b-4d5f-a6ca-5a6327a9888d" providerId="ADAL" clId="{5F005289-095C-468B-BC4E-73ED608FCE31}" dt="2022-01-10T06:15:04.248" v="2607" actId="1076"/>
          <ac:spMkLst>
            <pc:docMk/>
            <pc:sldMk cId="3723434020" sldId="265"/>
            <ac:spMk id="250" creationId="{A12D4991-225D-4C04-9FC1-2418BFE92C9D}"/>
          </ac:spMkLst>
        </pc:spChg>
        <pc:spChg chg="mod">
          <ac:chgData name="NGUYEN PHAM ANH THU" userId="baf72463-252b-4d5f-a6ca-5a6327a9888d" providerId="ADAL" clId="{5F005289-095C-468B-BC4E-73ED608FCE31}" dt="2022-01-10T06:10:22.090" v="2580"/>
          <ac:spMkLst>
            <pc:docMk/>
            <pc:sldMk cId="3723434020" sldId="265"/>
            <ac:spMk id="257" creationId="{C23F9BC8-BA3F-41AD-BA20-D10261267D45}"/>
          </ac:spMkLst>
        </pc:spChg>
        <pc:spChg chg="mod">
          <ac:chgData name="NGUYEN PHAM ANH THU" userId="baf72463-252b-4d5f-a6ca-5a6327a9888d" providerId="ADAL" clId="{5F005289-095C-468B-BC4E-73ED608FCE31}" dt="2022-01-10T06:10:28.447" v="2582"/>
          <ac:spMkLst>
            <pc:docMk/>
            <pc:sldMk cId="3723434020" sldId="265"/>
            <ac:spMk id="263" creationId="{D7314D1E-86B8-43CD-AA7C-65FBDD8DB1D1}"/>
          </ac:spMkLst>
        </pc:spChg>
        <pc:spChg chg="mod">
          <ac:chgData name="NGUYEN PHAM ANH THU" userId="baf72463-252b-4d5f-a6ca-5a6327a9888d" providerId="ADAL" clId="{5F005289-095C-468B-BC4E-73ED608FCE31}" dt="2022-01-10T06:15:51.412" v="2608"/>
          <ac:spMkLst>
            <pc:docMk/>
            <pc:sldMk cId="3723434020" sldId="265"/>
            <ac:spMk id="269" creationId="{AB2FC5E6-29D9-434E-A727-F309A0627932}"/>
          </ac:spMkLst>
        </pc:spChg>
        <pc:spChg chg="mod">
          <ac:chgData name="NGUYEN PHAM ANH THU" userId="baf72463-252b-4d5f-a6ca-5a6327a9888d" providerId="ADAL" clId="{5F005289-095C-468B-BC4E-73ED608FCE31}" dt="2022-01-10T06:16:42.410" v="2611"/>
          <ac:spMkLst>
            <pc:docMk/>
            <pc:sldMk cId="3723434020" sldId="265"/>
            <ac:spMk id="275" creationId="{E1D26681-7627-4D4C-B8D1-BEEC21AFF030}"/>
          </ac:spMkLst>
        </pc:spChg>
        <pc:spChg chg="add mod ord">
          <ac:chgData name="NGUYEN PHAM ANH THU" userId="baf72463-252b-4d5f-a6ca-5a6327a9888d" providerId="ADAL" clId="{5F005289-095C-468B-BC4E-73ED608FCE31}" dt="2022-01-10T06:22:12.792" v="2647" actId="164"/>
          <ac:spMkLst>
            <pc:docMk/>
            <pc:sldMk cId="3723434020" sldId="265"/>
            <ac:spMk id="276" creationId="{618A9EDE-6211-43BD-9A4A-DE825FB3F119}"/>
          </ac:spMkLst>
        </pc:spChg>
        <pc:spChg chg="add mod">
          <ac:chgData name="NGUYEN PHAM ANH THU" userId="baf72463-252b-4d5f-a6ca-5a6327a9888d" providerId="ADAL" clId="{5F005289-095C-468B-BC4E-73ED608FCE31}" dt="2022-01-10T06:22:12.792" v="2647" actId="164"/>
          <ac:spMkLst>
            <pc:docMk/>
            <pc:sldMk cId="3723434020" sldId="265"/>
            <ac:spMk id="277" creationId="{E9D787EB-57B5-4ABD-A970-630E04AC627A}"/>
          </ac:spMkLst>
        </pc:spChg>
        <pc:spChg chg="mod topLvl">
          <ac:chgData name="NGUYEN PHAM ANH THU" userId="baf72463-252b-4d5f-a6ca-5a6327a9888d" providerId="ADAL" clId="{5F005289-095C-468B-BC4E-73ED608FCE31}" dt="2022-01-10T08:39:37.289" v="2677" actId="164"/>
          <ac:spMkLst>
            <pc:docMk/>
            <pc:sldMk cId="3723434020" sldId="265"/>
            <ac:spMk id="280" creationId="{918B6642-1E56-40ED-8BA3-2890D6703093}"/>
          </ac:spMkLst>
        </pc:spChg>
        <pc:spChg chg="mod topLvl">
          <ac:chgData name="NGUYEN PHAM ANH THU" userId="baf72463-252b-4d5f-a6ca-5a6327a9888d" providerId="ADAL" clId="{5F005289-095C-468B-BC4E-73ED608FCE31}" dt="2022-01-10T08:39:37.289" v="2677" actId="164"/>
          <ac:spMkLst>
            <pc:docMk/>
            <pc:sldMk cId="3723434020" sldId="265"/>
            <ac:spMk id="284" creationId="{5B15CDE1-63A0-40BC-A641-D4D5DC995934}"/>
          </ac:spMkLst>
        </pc:spChg>
        <pc:spChg chg="del mod">
          <ac:chgData name="NGUYEN PHAM ANH THU" userId="baf72463-252b-4d5f-a6ca-5a6327a9888d" providerId="ADAL" clId="{5F005289-095C-468B-BC4E-73ED608FCE31}" dt="2022-01-10T06:24:26.825" v="2659" actId="478"/>
          <ac:spMkLst>
            <pc:docMk/>
            <pc:sldMk cId="3723434020" sldId="265"/>
            <ac:spMk id="289" creationId="{78230643-E987-4C9F-B7B1-52994A585A74}"/>
          </ac:spMkLst>
        </pc:spChg>
        <pc:spChg chg="mod">
          <ac:chgData name="NGUYEN PHAM ANH THU" userId="baf72463-252b-4d5f-a6ca-5a6327a9888d" providerId="ADAL" clId="{5F005289-095C-468B-BC4E-73ED608FCE31}" dt="2022-01-10T08:39:11.670" v="2675" actId="165"/>
          <ac:spMkLst>
            <pc:docMk/>
            <pc:sldMk cId="3723434020" sldId="265"/>
            <ac:spMk id="294" creationId="{8D3162C4-F0BD-430D-8C10-62D50647760E}"/>
          </ac:spMkLst>
        </pc:spChg>
        <pc:spChg chg="mod">
          <ac:chgData name="NGUYEN PHAM ANH THU" userId="baf72463-252b-4d5f-a6ca-5a6327a9888d" providerId="ADAL" clId="{5F005289-095C-468B-BC4E-73ED608FCE31}" dt="2022-01-10T08:39:11.670" v="2675" actId="165"/>
          <ac:spMkLst>
            <pc:docMk/>
            <pc:sldMk cId="3723434020" sldId="265"/>
            <ac:spMk id="299" creationId="{4376FBE6-2C5B-401E-8F28-74C439C32AAC}"/>
          </ac:spMkLst>
        </pc:spChg>
        <pc:spChg chg="mod topLvl">
          <ac:chgData name="NGUYEN PHAM ANH THU" userId="baf72463-252b-4d5f-a6ca-5a6327a9888d" providerId="ADAL" clId="{5F005289-095C-468B-BC4E-73ED608FCE31}" dt="2022-01-10T08:45:18.644" v="2740" actId="165"/>
          <ac:spMkLst>
            <pc:docMk/>
            <pc:sldMk cId="3723434020" sldId="265"/>
            <ac:spMk id="301" creationId="{BFEF33D6-C5A1-4CC3-8B0D-0EE10B6AB846}"/>
          </ac:spMkLst>
        </pc:spChg>
        <pc:spChg chg="mod topLvl">
          <ac:chgData name="NGUYEN PHAM ANH THU" userId="baf72463-252b-4d5f-a6ca-5a6327a9888d" providerId="ADAL" clId="{5F005289-095C-468B-BC4E-73ED608FCE31}" dt="2022-01-10T08:45:18.644" v="2740" actId="165"/>
          <ac:spMkLst>
            <pc:docMk/>
            <pc:sldMk cId="3723434020" sldId="265"/>
            <ac:spMk id="304" creationId="{04783870-32BD-42B0-A213-D819AA658149}"/>
          </ac:spMkLst>
        </pc:spChg>
        <pc:spChg chg="mod">
          <ac:chgData name="NGUYEN PHAM ANH THU" userId="baf72463-252b-4d5f-a6ca-5a6327a9888d" providerId="ADAL" clId="{5F005289-095C-468B-BC4E-73ED608FCE31}" dt="2022-01-10T08:39:01.923" v="2671" actId="165"/>
          <ac:spMkLst>
            <pc:docMk/>
            <pc:sldMk cId="3723434020" sldId="265"/>
            <ac:spMk id="309" creationId="{28455E21-8DA7-4AFE-8BF0-982FDC4FBC2F}"/>
          </ac:spMkLst>
        </pc:spChg>
        <pc:spChg chg="mod">
          <ac:chgData name="NGUYEN PHAM ANH THU" userId="baf72463-252b-4d5f-a6ca-5a6327a9888d" providerId="ADAL" clId="{5F005289-095C-468B-BC4E-73ED608FCE31}" dt="2022-01-10T08:45:18.644" v="2740" actId="165"/>
          <ac:spMkLst>
            <pc:docMk/>
            <pc:sldMk cId="3723434020" sldId="265"/>
            <ac:spMk id="314" creationId="{8BAA2F4B-807D-45BB-87F8-19EB22E23400}"/>
          </ac:spMkLst>
        </pc:spChg>
        <pc:spChg chg="mod">
          <ac:chgData name="NGUYEN PHAM ANH THU" userId="baf72463-252b-4d5f-a6ca-5a6327a9888d" providerId="ADAL" clId="{5F005289-095C-468B-BC4E-73ED608FCE31}" dt="2022-01-10T08:43:53.994" v="2722" actId="165"/>
          <ac:spMkLst>
            <pc:docMk/>
            <pc:sldMk cId="3723434020" sldId="265"/>
            <ac:spMk id="319" creationId="{27842BD8-E4E0-4B1D-A70E-AD60DFF1066F}"/>
          </ac:spMkLst>
        </pc:spChg>
        <pc:spChg chg="mod">
          <ac:chgData name="NGUYEN PHAM ANH THU" userId="baf72463-252b-4d5f-a6ca-5a6327a9888d" providerId="ADAL" clId="{5F005289-095C-468B-BC4E-73ED608FCE31}" dt="2022-01-10T08:43:53.994" v="2722" actId="165"/>
          <ac:spMkLst>
            <pc:docMk/>
            <pc:sldMk cId="3723434020" sldId="265"/>
            <ac:spMk id="321" creationId="{60AEE77F-7F67-409B-A4CC-75FB90A0BA48}"/>
          </ac:spMkLst>
        </pc:spChg>
        <pc:spChg chg="mod">
          <ac:chgData name="NGUYEN PHAM ANH THU" userId="baf72463-252b-4d5f-a6ca-5a6327a9888d" providerId="ADAL" clId="{5F005289-095C-468B-BC4E-73ED608FCE31}" dt="2022-01-10T08:43:53.994" v="2722" actId="165"/>
          <ac:spMkLst>
            <pc:docMk/>
            <pc:sldMk cId="3723434020" sldId="265"/>
            <ac:spMk id="326" creationId="{E89C349F-D6E8-47A9-ABB1-FEC47739221D}"/>
          </ac:spMkLst>
        </pc:spChg>
        <pc:spChg chg="add mod">
          <ac:chgData name="NGUYEN PHAM ANH THU" userId="baf72463-252b-4d5f-a6ca-5a6327a9888d" providerId="ADAL" clId="{5F005289-095C-468B-BC4E-73ED608FCE31}" dt="2022-01-10T08:48:19.638" v="2784" actId="1076"/>
          <ac:spMkLst>
            <pc:docMk/>
            <pc:sldMk cId="3723434020" sldId="265"/>
            <ac:spMk id="332" creationId="{79D2A151-BFEE-44E6-8277-257F0CBD4F24}"/>
          </ac:spMkLst>
        </pc:spChg>
        <pc:spChg chg="add mod">
          <ac:chgData name="NGUYEN PHAM ANH THU" userId="baf72463-252b-4d5f-a6ca-5a6327a9888d" providerId="ADAL" clId="{5F005289-095C-468B-BC4E-73ED608FCE31}" dt="2022-01-10T08:48:38.225" v="2790" actId="1076"/>
          <ac:spMkLst>
            <pc:docMk/>
            <pc:sldMk cId="3723434020" sldId="265"/>
            <ac:spMk id="333" creationId="{9BB783B6-85C4-49C2-92FC-1836EBDB2BD8}"/>
          </ac:spMkLst>
        </pc:spChg>
        <pc:spChg chg="add mod">
          <ac:chgData name="NGUYEN PHAM ANH THU" userId="baf72463-252b-4d5f-a6ca-5a6327a9888d" providerId="ADAL" clId="{5F005289-095C-468B-BC4E-73ED608FCE31}" dt="2022-01-10T08:48:55.875" v="2796" actId="1076"/>
          <ac:spMkLst>
            <pc:docMk/>
            <pc:sldMk cId="3723434020" sldId="265"/>
            <ac:spMk id="334" creationId="{B107DCF4-2675-45FD-BDEA-101A7FC58DDB}"/>
          </ac:spMkLst>
        </pc:spChg>
        <pc:spChg chg="add mod">
          <ac:chgData name="NGUYEN PHAM ANH THU" userId="baf72463-252b-4d5f-a6ca-5a6327a9888d" providerId="ADAL" clId="{5F005289-095C-468B-BC4E-73ED608FCE31}" dt="2022-01-10T11:03:20.627" v="5873" actId="20577"/>
          <ac:spMkLst>
            <pc:docMk/>
            <pc:sldMk cId="3723434020" sldId="265"/>
            <ac:spMk id="335" creationId="{939E4856-8E5C-4FC5-B767-114C8626661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37" creationId="{C361F6C8-3A2A-4225-A3E6-883493D870E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38" creationId="{D3880CD3-9618-4292-9FB6-DE75C453EBF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39" creationId="{33C06A6E-491C-4A36-9634-39D8960B802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0" creationId="{9AAB3127-1A8E-442C-902F-0ACF17E9974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1" creationId="{07141CB2-5AF5-4740-8739-9570FC0534F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2" creationId="{FB7B49AB-A406-4A4A-8F9D-4BC8CDA82E2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3" creationId="{DDC5E202-789B-477A-8F0D-9B0197FA2DB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4" creationId="{D06B7ABA-0879-4F4F-ACB4-2521CAD13BA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5" creationId="{58F700D3-DB5F-4DD2-B14B-8CE1C686BA4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6" creationId="{442BE96C-E6F5-4369-B927-CF74D60D5B1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7" creationId="{650C229E-6A2A-4862-8BD9-E1EAAC777D7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8" creationId="{71A4F0EF-1207-47B0-8CCF-F08E99F1BBB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49" creationId="{A83342A9-BC59-4A2F-9D9F-7E0627C14DA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0" creationId="{6954A692-6B64-445A-821F-C3CBF84C9F7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1" creationId="{F52FFB51-52A1-4CD6-BD01-70A6B5DB7D1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2" creationId="{F2B2513E-2415-49E4-B0B3-000B61E7DA6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3" creationId="{BA115A10-101B-48AD-A750-81294A9D472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4" creationId="{E675E786-7341-4AC8-9752-5A9EE0B279C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5" creationId="{16507780-1A50-4AC8-999E-B6CCF5C4518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6" creationId="{794EA778-42CA-4974-A634-04A4F882E64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7" creationId="{459C60C6-9D0B-484A-89DC-5127727DD12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8" creationId="{F5E2D0BC-A1BD-484B-8C6D-68FB7A5505A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59" creationId="{98BB8622-2125-4538-99F4-9813DB6740C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0" creationId="{3BA5AE71-CFC2-4959-BEEC-AF4177E4F9B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1" creationId="{2502411B-BF25-4524-9D29-97DA1E093F5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2" creationId="{CAD2137D-73D4-4AC0-8C98-18E64696A56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3" creationId="{715E3C4D-CAF9-4A97-A444-BEEFAD7FD52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4" creationId="{7DC68CF8-B8A4-4D7A-83F6-EF536F421B1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5" creationId="{365DBDFA-7141-490D-8B22-1C91641A3B1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6" creationId="{B3359A51-33F0-4131-B4F6-BFB88395ADE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7" creationId="{ECC8020C-D76E-4558-BA0A-6B9DCAAF263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8" creationId="{06D6E28A-6A72-4EE6-A8F5-F1E786F4888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69" creationId="{D4B97097-A044-4441-83C6-FF68AEB0A5C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0" creationId="{6B171B4A-0987-4F17-852F-E2AD6AD2A39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1" creationId="{452E0060-3AB1-464D-AE5A-497AD76ED76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2" creationId="{09800326-9D99-4A5F-8518-4AD10BAFEFE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3" creationId="{97C9DD59-542B-4127-B951-6222CF957B6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4" creationId="{E17B0EF8-6E0E-45CB-8B5B-46FE19A729F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5" creationId="{58301AF8-B443-4D99-97C6-154E7E2A64E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6" creationId="{BA24DB80-E0CC-4D3D-B40C-BF92A6129A0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7" creationId="{A6E0BD07-2D1D-439D-A153-99FE89C78A7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8" creationId="{AC076822-EC20-4AC2-B855-45B6EAD147A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79" creationId="{74183D2F-A1E2-4AF1-990E-C3626DE08AE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0" creationId="{BDD19035-19C5-4998-833E-068DFE22CF0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1" creationId="{6B30BBB1-E086-4DCC-B919-BF81B6E5F89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2" creationId="{BF717606-61AC-48DE-AA9C-30B55B5E833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3" creationId="{0DA6A457-3646-425F-9775-C3BCE2EF008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4" creationId="{B78E95D5-691E-4198-A7AF-6AB21A39470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5" creationId="{2B0CBCA1-F2B0-4199-97B9-4C1D6B4FCB3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6" creationId="{669B822D-1ABE-41E2-B8D0-B7501E885EC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7" creationId="{65A53719-FC81-44FE-86F9-315EA89B46E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8" creationId="{7C052E8F-D3AB-4E88-87D7-1C64F0CC04C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89" creationId="{1A02C44F-EE5E-4205-BDA3-13A1E8E7017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0" creationId="{3C7EB438-6E8A-411F-8BCB-516FBED41E5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1" creationId="{27EEC7C4-385E-4513-A16F-C2CBCD06EA1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2" creationId="{141C6C3C-1C58-4A1E-A3BF-2F6AA4ECF10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3" creationId="{7C1EC25D-DE1A-4E34-9081-104625944F6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4" creationId="{E5B35FA0-855F-4453-AE09-E4D332F0240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5" creationId="{5AB41013-7AB3-4568-84A8-8C4D0E1BD08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6" creationId="{406C845E-4BCF-4943-B626-F046A9B6885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7" creationId="{DC00909E-6F9F-4826-A6CE-AA29EAD8B91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8" creationId="{60B5365F-64FE-4793-A38D-D24F4A2EB3E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399" creationId="{8247BB37-1851-4E40-9FEF-C63AAABEE58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0" creationId="{AA57EF5C-B358-4967-B26B-0B77BDD8ED9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1" creationId="{B8866D41-76EB-4E7C-AF57-393C430276A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2" creationId="{F8A1E8DF-1A51-4D0B-8B83-3D296F30AD3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3" creationId="{056F517D-B5D3-4990-88E8-4FC63B1E91D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4" creationId="{6CD3DBF7-5EF4-4E17-B331-FF30CDF4568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5" creationId="{5C4CADFD-0A8F-4B22-B854-4D7B837F866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6" creationId="{792D426B-6596-4AEF-A670-2BA61ABEA11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7" creationId="{2AC3CD9B-967E-464D-A681-E1476D0E728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8" creationId="{7FC91CD9-A90D-4D7C-8FAC-624263AE8D2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09" creationId="{0B5E8484-5275-4CE3-A004-CFE9D4B262E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0" creationId="{75B1C9CF-406E-4368-97C0-D6E7D982FEC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1" creationId="{EBC6831F-C94E-4298-BAFF-354DF57AC69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2" creationId="{806B8118-09BD-4EF3-B047-99B0EDE4772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3" creationId="{557F6C95-BBDB-4C79-B06F-AD0AE69475A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4" creationId="{988BF4E5-C042-46C3-BC97-ADDE603ABAA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5" creationId="{41150623-DCBA-43A7-8EE3-7EE26C16774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6" creationId="{609FB83D-BBC2-49FF-B572-19C88585CED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7" creationId="{4F8DE478-35E1-4DF6-9B5D-1A4D371239E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8" creationId="{A4847293-69B9-454D-B55E-3A5CDBE0AEF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19" creationId="{3800F5FB-74A3-464B-B307-9094A8718AA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0" creationId="{18421C0F-9390-4926-9317-01C690CADA0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1" creationId="{9330AD98-12C0-454F-A085-FE547DFA79C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2" creationId="{DBA83B0B-A458-424B-8599-AE4887C8214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3" creationId="{66F42A42-FDE0-4140-A786-15D57A9893D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4" creationId="{603FA994-FC9A-4421-89EC-D3E22D86C60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5" creationId="{F92D2574-3D98-4CD3-A0C1-593B3F8B3FE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6" creationId="{3F294454-CBDB-4D3F-8E12-7C5E61643AB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7" creationId="{261B8C29-3291-4DB3-BBB2-F3E0F31F06B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8" creationId="{31FC354D-8F50-4239-8FE6-464AB5E3E79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29" creationId="{495BD801-6C23-4BA4-B6D6-CF744120D7F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0" creationId="{A4220413-E30F-41BF-B227-021A4993E1B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1" creationId="{7F378C09-642A-40A1-9535-00DEB6DE297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2" creationId="{25D7FF92-4548-4978-84CB-1AC3DB4CE20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3" creationId="{975CFDE9-870C-43DB-9006-5E0F74994DB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4" creationId="{7299A2BA-10F0-4664-AB82-67CD99FA5C3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5" creationId="{1A72F9BA-F7BC-4D77-A182-9B31D039146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6" creationId="{0F147812-E218-4326-AA10-D11A082D2EC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7" creationId="{D577B55C-36EA-43E3-9DBC-620D69DB155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8" creationId="{266D6C81-1273-4377-8F82-42246A0CFE3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39" creationId="{4CB84959-4CA6-4015-83A8-3424F3A9668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0" creationId="{C027FD84-F504-4B36-9ACB-C5C53203E70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1" creationId="{B8666687-58DF-4849-BE85-61E5AAC2F76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2" creationId="{50F665D5-E975-453D-869A-5366C3485BF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3" creationId="{4D19B962-9518-4AEC-946B-BB1CE9E4645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4" creationId="{99675020-C764-4B0A-9EED-971A299E90F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5" creationId="{60B85FB0-DF2C-4906-B88A-C429300E730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6" creationId="{18F5F6D9-E984-46A4-91F4-FD3B742E4D0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7" creationId="{3C6B029F-124F-48F7-A3AD-61D8CD98D7E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8" creationId="{4F16678E-235C-4317-8129-648C6FFCEA4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49" creationId="{6E61BBC2-5591-486B-89BD-35B1F1DC918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0" creationId="{A396177E-6266-4EA2-A2CE-468CCB44828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1" creationId="{217BF4B6-A0EB-4751-81FA-EDDCA04EEE1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2" creationId="{463379E8-8F31-47D3-ADC6-2C9C8B27DE9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3" creationId="{0A00DC7B-2297-4841-80F4-CE0C600335D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4" creationId="{559AF49A-76F8-44CD-ACA3-5C4A1EC8D4C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5" creationId="{645C4E28-0992-47FE-8B49-ED13B5B2606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6" creationId="{A4AB7C4E-8641-4ECC-839A-06E6C2583DC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7" creationId="{D0CB59D0-E018-41E9-A7AF-5968A1D6CA1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8" creationId="{3993619E-FEB3-411A-942A-375558C99EC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59" creationId="{57080B6D-8459-4065-925C-7A8276B2FDA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0" creationId="{5AF3627A-86CB-4D93-8171-4C228C189F8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1" creationId="{7BDA6A4E-8333-4148-B5F0-504CB9C8EF5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2" creationId="{789036FA-BB61-4DEE-92B7-272621B84B5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4" creationId="{D69ECDDA-145C-4F18-B455-408450387D6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5" creationId="{3001A9F7-9B97-4A11-A7FE-0866EA5DBDD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6" creationId="{F927FCC4-5B9C-48B8-9E59-9D3CB0C4807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7" creationId="{30310BE7-EDC3-494E-B4C1-547F0D556A6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8" creationId="{8B23178A-3432-47BD-BFD8-7E4877682EF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69" creationId="{F74F7623-7623-466A-9F1D-83A25D31819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0" creationId="{B5B42EDD-EF27-49E1-9A67-D67F613C8E6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1" creationId="{63CE58C7-794A-4475-8E3F-5930C5161C4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2" creationId="{F32851DA-F512-4EBB-A3E5-29F8E9BDD55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3" creationId="{A62095F5-C17B-4DCD-9074-DA0EFE45F95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4" creationId="{D7AE5617-71F4-43F1-A48A-E89D4403B34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5" creationId="{EA2E0F9F-0124-4E34-B458-7B9A63C03D2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6" creationId="{F7C91D19-A125-4DAA-9319-26716D98474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7" creationId="{97F81B1F-EB1A-4D8F-AAB7-5083BA26E72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8" creationId="{563B60CF-E754-4B93-AF80-79D0C3D2893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79" creationId="{954ED6A4-A5DA-479F-83A7-A188B70B239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0" creationId="{7889E3EA-B1A5-481D-9293-67AF66A4A8C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1" creationId="{A2996340-C36A-4929-8AE9-D97880EAAD9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2" creationId="{DBB716F2-79F4-4170-961C-81D1D3AAFBE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3" creationId="{9083153B-EBE7-45AF-9F0A-3F9A314A4DC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4" creationId="{78E68C08-F979-4686-806C-22629E5B1F5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5" creationId="{EDCF7443-BFEC-4557-A830-0F2B2FD37DD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6" creationId="{E182BBB7-A947-48EF-82D9-CD12B096759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7" creationId="{992A8B75-281A-4D65-8334-38583FD0070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8" creationId="{95057142-7A3D-4936-8691-8FC85EF145D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89" creationId="{8001B0CC-FA08-4A5E-9AAB-D223FEAD6E4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0" creationId="{F7E81B4B-7F2A-4441-BEEF-5A722716381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1" creationId="{18A477F0-D235-4237-BD01-A94E697A1B6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2" creationId="{75576532-D3D7-47A6-94D0-19F8F3E0EE8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3" creationId="{008005C1-C135-41FD-874E-BEC2EA67328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4" creationId="{65849CF8-197D-42D0-B5B7-B10EC14682A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5" creationId="{B14B3F6E-1E6C-4719-A6F8-4C5C16102E8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6" creationId="{26336635-D46E-424A-9D55-97C687514BC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7" creationId="{58225B3D-DBDE-452D-B05E-FDE00A350D4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8" creationId="{E9013A12-8A2F-439E-B0EE-5BBC2570844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499" creationId="{906366E5-7009-4F0F-A58B-1C6CE393711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0" creationId="{1C8A6C47-FFB1-45AC-8D01-BE1D7CB7158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1" creationId="{DC3F8507-3CB8-4FA6-9238-4E509272898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2" creationId="{4FCAD08F-E754-43DE-A7A8-AC262A925A5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3" creationId="{54E56A71-9FA0-4F69-A9AB-0CCDEE8BF2E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4" creationId="{0893E152-3CBF-425E-B8D1-E3D17E863C4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5" creationId="{3001CFF1-F87B-4686-8A4E-AF4DAB5F294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6" creationId="{32707E22-928B-4AA5-8FB7-98ACB3E0C45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7" creationId="{66978FEF-3B63-455B-904F-B2B79A4B036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8" creationId="{0DA5FB47-A2E4-4CFB-BA35-461FC232AA4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09" creationId="{0B2AA535-EC68-4B6D-9D89-AEB4DCEB05F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0" creationId="{E79EEE6C-6831-49D9-BAD8-BEDD0123643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1" creationId="{AAE2C8A8-1257-433F-A77E-876D8B6197F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2" creationId="{2D42B17C-A7E8-4267-801C-8F9945409B6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3" creationId="{E092A013-C85F-4F5B-9221-691534B2ECD7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4" creationId="{C829C3E5-5B15-4BAC-BD75-6C62220A000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5" creationId="{832C1A3D-1F72-4926-B1FD-4047DD034B9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6" creationId="{88B3E215-FE19-4FF9-8FD0-69C2587B674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7" creationId="{DF44AE46-F7D8-4DB8-8CB1-48DBEF5EA8A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8" creationId="{0D0B392F-29BE-45BA-8CBA-BC4F825D49F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19" creationId="{CA88C3CD-1342-4FF5-9ECE-4870E53B0F2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0" creationId="{EBC63A83-7207-4303-B5F0-976BA1347B3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1" creationId="{C7F5BAC9-65B0-4F0E-B896-32230E17143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2" creationId="{0C0ACCB5-CBF8-47B8-AB3C-BE735DB0B2D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3" creationId="{F7B8329B-822D-41B1-A77F-CF3E59C4BFC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4" creationId="{AE5C3B59-15E7-494A-87DD-1055BBF29FE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5" creationId="{77F22F7B-4D24-4DD2-95E8-2ACDB636AF9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6" creationId="{1D3DA100-2B50-43A3-BB11-5DFF64C14BF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7" creationId="{7B4ADAE8-6EC7-407D-B66F-8FE5D510917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8" creationId="{4A033540-E6A5-41DE-8A35-F21C3473A29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29" creationId="{A8EB2081-576E-4DD6-8072-475F7C6263C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0" creationId="{37D569BA-12CC-4484-825D-9D8148686B9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1" creationId="{F30774DB-B327-4882-BC6E-E9B125BEC3D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2" creationId="{655D8945-75E5-4074-BDCE-F641965982D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3" creationId="{2D3DFF4B-765F-45B6-8A93-94398C70E9B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4" creationId="{2D85781E-3884-4CC1-AC18-BB25C8F004C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5" creationId="{B7F791F3-0245-4859-888E-4EC8FE1E48D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6" creationId="{F64894F2-2E1A-455D-BB21-D2CA276FA02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7" creationId="{DA859369-63FC-4D5E-B9C7-472529A3320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8" creationId="{A78D829C-5ECB-4361-B8C3-B1D23090440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39" creationId="{F7F05F39-DCB4-4C34-B358-E504244DD97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0" creationId="{52EDED14-759F-46A1-9FFD-792DFA1EBD8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1" creationId="{5156F5D9-5CB9-456D-9015-F82E1CE87D3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2" creationId="{322FA16B-FCB1-4B68-AAC1-9C7DAC9C6A1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3" creationId="{7EBFD685-4B52-4172-A848-602ADD90E8D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4" creationId="{950FA921-63CA-445F-B232-F6C4918525C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5" creationId="{D67A469F-FDD9-4E50-8412-BB91E12CB0A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6" creationId="{748ADD0C-AD01-4BCF-B9A9-50C7D8C7E2F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7" creationId="{E3B555FC-080C-47BA-980D-E9DEE3C92D91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8" creationId="{30E298A8-B3F2-4116-8ECE-AE918A1303A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49" creationId="{C4B7FF2F-C811-47AD-9F36-97D233B2D02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0" creationId="{470EAFB1-93D0-4243-907C-9CD930BA25E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1" creationId="{74800284-D55F-4ECD-A466-89912240DA5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2" creationId="{22CC3340-E655-45AD-B2C7-C26BA58D4B5E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3" creationId="{1FAE5E77-596C-4107-8EFB-D87C9D5170E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4" creationId="{41EE5A3D-7131-4C69-9720-B3FC0C8235F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5" creationId="{C00F3B57-6AE2-4AA3-B034-A3AB33E8123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6" creationId="{3BD30461-9078-4448-A2E7-5C59DEE2918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7" creationId="{EB01B2B4-456A-480B-8A9F-38AA724E220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8" creationId="{AE7EB001-1003-4D7A-BB61-0521217B1D3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59" creationId="{823E0A4C-D636-4BC6-95D5-4FBEE5CFB440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0" creationId="{80CECE68-A315-4014-A9D8-4F76E56C324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1" creationId="{9041EEAB-7F32-4741-904D-3796FA9B717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2" creationId="{7CC713A6-7480-4004-9D62-05664FC99B3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3" creationId="{265F0FFB-2E89-40F5-9AAB-6E24AA2B0E9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4" creationId="{59B35CD8-9B10-4750-93CC-1DF8D769388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5" creationId="{368114E1-51FA-4CFF-98C7-5E20349653D9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6" creationId="{354CFD96-B468-492B-AF71-D33C0478CC9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7" creationId="{0C679D6F-F9FE-4BD3-BAD1-3FE3041ED1F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8" creationId="{53B4B1E0-F05F-4BF3-8ED8-84E1889F6005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69" creationId="{1499BCA3-DA8A-4787-BFF3-052C262CFD2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0" creationId="{D5166B71-644B-48F4-BB64-5F68E0DEAE6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1" creationId="{EC07E0BA-86C7-4F4E-8F8F-117F655838E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2" creationId="{8836A139-1B99-4D5B-9A0E-EB8A275F974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3" creationId="{B2294119-EC87-4CAE-948B-35A08657C863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4" creationId="{2021085E-0246-4551-AE9C-390C03FD1804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5" creationId="{AF180E81-87CE-408A-83B1-AF8FC47D26E8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6" creationId="{4EFACDA0-E64A-4BFD-A992-B00286AD638A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7" creationId="{3FB10CCB-C84B-4333-A226-8947819D4D26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8" creationId="{0A08407F-55E7-4863-88C0-BF09F9CEEF7C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79" creationId="{B7213417-EA6A-4468-8D06-29544B43968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0" creationId="{75A4F68A-91A3-47AD-9024-C0E5AB069A0B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1" creationId="{08DE5AE4-E6AD-4518-A859-6C5DF4A56F5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2" creationId="{1EB25082-88D3-4157-8493-4DC0748B00C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3" creationId="{5B16A635-A080-42B5-99A1-F52FF8E2831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4" creationId="{E4B2CFA2-B5FE-4F6F-A3F6-D5F98248FF62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5" creationId="{5C276BEB-3A06-4EEF-AD7B-E00FC7C7C1EF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6" creationId="{D2331F77-46B7-4FB3-80FE-13FE5CF0931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7" creationId="{8887F25B-47EA-4D98-AEF6-1F9E0D679FED}"/>
          </ac:spMkLst>
        </pc:spChg>
        <pc:spChg chg="mod">
          <ac:chgData name="NGUYEN PHAM ANH THU" userId="baf72463-252b-4d5f-a6ca-5a6327a9888d" providerId="ADAL" clId="{5F005289-095C-468B-BC4E-73ED608FCE31}" dt="2022-01-10T08:58:19.763" v="2807"/>
          <ac:spMkLst>
            <pc:docMk/>
            <pc:sldMk cId="3723434020" sldId="265"/>
            <ac:spMk id="588" creationId="{7F70477C-0541-40EC-BB6D-85D755D54D6B}"/>
          </ac:spMkLst>
        </pc:spChg>
        <pc:grpChg chg="add mod">
          <ac:chgData name="NGUYEN PHAM ANH THU" userId="baf72463-252b-4d5f-a6ca-5a6327a9888d" providerId="ADAL" clId="{5F005289-095C-468B-BC4E-73ED608FCE31}" dt="2022-01-10T08:39:37.289" v="2677" actId="164"/>
          <ac:grpSpMkLst>
            <pc:docMk/>
            <pc:sldMk cId="3723434020" sldId="265"/>
            <ac:grpSpMk id="2" creationId="{2DEC7DB6-0432-4CBE-8075-996C04F7EA95}"/>
          </ac:grpSpMkLst>
        </pc:grpChg>
        <pc:grpChg chg="add mod topLvl">
          <ac:chgData name="NGUYEN PHAM ANH THU" userId="baf72463-252b-4d5f-a6ca-5a6327a9888d" providerId="ADAL" clId="{5F005289-095C-468B-BC4E-73ED608FCE31}" dt="2022-01-10T08:46:23.821" v="2750" actId="164"/>
          <ac:grpSpMkLst>
            <pc:docMk/>
            <pc:sldMk cId="3723434020" sldId="265"/>
            <ac:grpSpMk id="3" creationId="{F3264DD3-A1B6-4A7A-83A9-13966A7178C2}"/>
          </ac:grpSpMkLst>
        </pc:grpChg>
        <pc:grpChg chg="mod">
          <ac:chgData name="NGUYEN PHAM ANH THU" userId="baf72463-252b-4d5f-a6ca-5a6327a9888d" providerId="ADAL" clId="{5F005289-095C-468B-BC4E-73ED608FCE31}" dt="2022-01-10T06:22:23.182" v="2648" actId="1076"/>
          <ac:grpSpMkLst>
            <pc:docMk/>
            <pc:sldMk cId="3723434020" sldId="265"/>
            <ac:grpSpMk id="4" creationId="{A10E60FE-D3EE-4127-BF5D-E6C8F18194DC}"/>
          </ac:grpSpMkLst>
        </pc:grpChg>
        <pc:grpChg chg="add mod">
          <ac:chgData name="NGUYEN PHAM ANH THU" userId="baf72463-252b-4d5f-a6ca-5a6327a9888d" providerId="ADAL" clId="{5F005289-095C-468B-BC4E-73ED608FCE31}" dt="2022-01-10T04:56:53.372" v="2297"/>
          <ac:grpSpMkLst>
            <pc:docMk/>
            <pc:sldMk cId="3723434020" sldId="265"/>
            <ac:grpSpMk id="11" creationId="{694D449D-0B7F-4FC0-993E-C4A38D4FBDC5}"/>
          </ac:grpSpMkLst>
        </pc:grpChg>
        <pc:grpChg chg="add del mod">
          <ac:chgData name="NGUYEN PHAM ANH THU" userId="baf72463-252b-4d5f-a6ca-5a6327a9888d" providerId="ADAL" clId="{5F005289-095C-468B-BC4E-73ED608FCE31}" dt="2022-01-10T08:41:53.561" v="2708" actId="165"/>
          <ac:grpSpMkLst>
            <pc:docMk/>
            <pc:sldMk cId="3723434020" sldId="265"/>
            <ac:grpSpMk id="12" creationId="{2A1A1060-BA63-46D7-B6B2-7FD5C0B43961}"/>
          </ac:grpSpMkLst>
        </pc:grpChg>
        <pc:grpChg chg="add del mod">
          <ac:chgData name="NGUYEN PHAM ANH THU" userId="baf72463-252b-4d5f-a6ca-5a6327a9888d" providerId="ADAL" clId="{5F005289-095C-468B-BC4E-73ED608FCE31}" dt="2022-01-10T08:45:18.644" v="2740" actId="165"/>
          <ac:grpSpMkLst>
            <pc:docMk/>
            <pc:sldMk cId="3723434020" sldId="265"/>
            <ac:grpSpMk id="13" creationId="{B2B06EF4-28C4-4887-AE92-3DE0817806A0}"/>
          </ac:grpSpMkLst>
        </pc:grpChg>
        <pc:grpChg chg="add mod">
          <ac:chgData name="NGUYEN PHAM ANH THU" userId="baf72463-252b-4d5f-a6ca-5a6327a9888d" providerId="ADAL" clId="{5F005289-095C-468B-BC4E-73ED608FCE31}" dt="2022-01-10T08:46:23.821" v="2750" actId="164"/>
          <ac:grpSpMkLst>
            <pc:docMk/>
            <pc:sldMk cId="3723434020" sldId="265"/>
            <ac:grpSpMk id="14" creationId="{7D0D3F0F-3D60-454C-AEDE-7B3CDEBEC0B6}"/>
          </ac:grpSpMkLst>
        </pc:grpChg>
        <pc:grpChg chg="add mod">
          <ac:chgData name="NGUYEN PHAM ANH THU" userId="baf72463-252b-4d5f-a6ca-5a6327a9888d" providerId="ADAL" clId="{5F005289-095C-468B-BC4E-73ED608FCE31}" dt="2022-01-10T08:46:28.138" v="2751" actId="164"/>
          <ac:grpSpMkLst>
            <pc:docMk/>
            <pc:sldMk cId="3723434020" sldId="265"/>
            <ac:grpSpMk id="15" creationId="{3714E3BF-E8A5-4AC1-8BF5-FA7A9F3D5BF0}"/>
          </ac:grpSpMkLst>
        </pc:grpChg>
        <pc:grpChg chg="add del mod">
          <ac:chgData name="NGUYEN PHAM ANH THU" userId="baf72463-252b-4d5f-a6ca-5a6327a9888d" providerId="ADAL" clId="{5F005289-095C-468B-BC4E-73ED608FCE31}" dt="2022-01-10T04:56:41.693" v="2296" actId="478"/>
          <ac:grpSpMkLst>
            <pc:docMk/>
            <pc:sldMk cId="3723434020" sldId="265"/>
            <ac:grpSpMk id="17" creationId="{A8DC1ED7-7B83-48AF-BE0E-0859C6772E34}"/>
          </ac:grpSpMkLst>
        </pc:grpChg>
        <pc:grpChg chg="mod">
          <ac:chgData name="NGUYEN PHAM ANH THU" userId="baf72463-252b-4d5f-a6ca-5a6327a9888d" providerId="ADAL" clId="{5F005289-095C-468B-BC4E-73ED608FCE31}" dt="2022-01-10T05:14:58.065" v="2315" actId="27803"/>
          <ac:grpSpMkLst>
            <pc:docMk/>
            <pc:sldMk cId="3723434020" sldId="265"/>
            <ac:grpSpMk id="41" creationId="{87154F92-459A-45E7-A2E8-352A3F9520F2}"/>
          </ac:grpSpMkLst>
        </pc:grpChg>
        <pc:grpChg chg="mod">
          <ac:chgData name="NGUYEN PHAM ANH THU" userId="baf72463-252b-4d5f-a6ca-5a6327a9888d" providerId="ADAL" clId="{5F005289-095C-468B-BC4E-73ED608FCE31}" dt="2022-01-10T05:14:58.065" v="2315" actId="27803"/>
          <ac:grpSpMkLst>
            <pc:docMk/>
            <pc:sldMk cId="3723434020" sldId="265"/>
            <ac:grpSpMk id="42" creationId="{45B69B56-7EA3-4D32-9457-4450FACC96FB}"/>
          </ac:grpSpMkLst>
        </pc:grpChg>
        <pc:grpChg chg="mod">
          <ac:chgData name="NGUYEN PHAM ANH THU" userId="baf72463-252b-4d5f-a6ca-5a6327a9888d" providerId="ADAL" clId="{5F005289-095C-468B-BC4E-73ED608FCE31}" dt="2022-01-10T05:14:58.065" v="2315" actId="27803"/>
          <ac:grpSpMkLst>
            <pc:docMk/>
            <pc:sldMk cId="3723434020" sldId="265"/>
            <ac:grpSpMk id="58" creationId="{18453482-265D-4D70-8EBD-913AF5585F02}"/>
          </ac:grpSpMkLst>
        </pc:grpChg>
        <pc:grpChg chg="mod">
          <ac:chgData name="NGUYEN PHAM ANH THU" userId="baf72463-252b-4d5f-a6ca-5a6327a9888d" providerId="ADAL" clId="{5F005289-095C-468B-BC4E-73ED608FCE31}" dt="2022-01-10T05:14:58.065" v="2315" actId="27803"/>
          <ac:grpSpMkLst>
            <pc:docMk/>
            <pc:sldMk cId="3723434020" sldId="265"/>
            <ac:grpSpMk id="59" creationId="{DEF011C9-24F7-4E5D-B563-92242C507F24}"/>
          </ac:grpSpMkLst>
        </pc:grpChg>
        <pc:grpChg chg="add mod">
          <ac:chgData name="NGUYEN PHAM ANH THU" userId="baf72463-252b-4d5f-a6ca-5a6327a9888d" providerId="ADAL" clId="{5F005289-095C-468B-BC4E-73ED608FCE31}" dt="2022-01-10T06:22:23.182" v="2648" actId="1076"/>
          <ac:grpSpMkLst>
            <pc:docMk/>
            <pc:sldMk cId="3723434020" sldId="265"/>
            <ac:grpSpMk id="87" creationId="{F7AA6E3E-2FF7-4396-A7D6-936F3575D152}"/>
          </ac:grpSpMkLst>
        </pc:grpChg>
        <pc:grpChg chg="mod">
          <ac:chgData name="NGUYEN PHAM ANH THU" userId="baf72463-252b-4d5f-a6ca-5a6327a9888d" providerId="ADAL" clId="{5F005289-095C-468B-BC4E-73ED608FCE31}" dt="2022-01-10T05:29:28.223" v="2358"/>
          <ac:grpSpMkLst>
            <pc:docMk/>
            <pc:sldMk cId="3723434020" sldId="265"/>
            <ac:grpSpMk id="109" creationId="{0952F155-7642-4EC8-92BD-A92340D192C1}"/>
          </ac:grpSpMkLst>
        </pc:grpChg>
        <pc:grpChg chg="mod">
          <ac:chgData name="NGUYEN PHAM ANH THU" userId="baf72463-252b-4d5f-a6ca-5a6327a9888d" providerId="ADAL" clId="{5F005289-095C-468B-BC4E-73ED608FCE31}" dt="2022-01-10T05:29:28.223" v="2358"/>
          <ac:grpSpMkLst>
            <pc:docMk/>
            <pc:sldMk cId="3723434020" sldId="265"/>
            <ac:grpSpMk id="110" creationId="{E1E86A87-8984-4289-81D2-0374D493908C}"/>
          </ac:grpSpMkLst>
        </pc:grpChg>
        <pc:grpChg chg="mod">
          <ac:chgData name="NGUYEN PHAM ANH THU" userId="baf72463-252b-4d5f-a6ca-5a6327a9888d" providerId="ADAL" clId="{5F005289-095C-468B-BC4E-73ED608FCE31}" dt="2022-01-10T05:29:28.223" v="2358"/>
          <ac:grpSpMkLst>
            <pc:docMk/>
            <pc:sldMk cId="3723434020" sldId="265"/>
            <ac:grpSpMk id="123" creationId="{64D549C7-3771-4F80-98EB-AC0B24D9F307}"/>
          </ac:grpSpMkLst>
        </pc:grpChg>
        <pc:grpChg chg="mod">
          <ac:chgData name="NGUYEN PHAM ANH THU" userId="baf72463-252b-4d5f-a6ca-5a6327a9888d" providerId="ADAL" clId="{5F005289-095C-468B-BC4E-73ED608FCE31}" dt="2022-01-10T05:29:28.223" v="2358"/>
          <ac:grpSpMkLst>
            <pc:docMk/>
            <pc:sldMk cId="3723434020" sldId="265"/>
            <ac:grpSpMk id="139" creationId="{75642764-5E66-4D97-ABE0-E9E71FC63D19}"/>
          </ac:grpSpMkLst>
        </pc:grpChg>
        <pc:grpChg chg="add mod">
          <ac:chgData name="NGUYEN PHAM ANH THU" userId="baf72463-252b-4d5f-a6ca-5a6327a9888d" providerId="ADAL" clId="{5F005289-095C-468B-BC4E-73ED608FCE31}" dt="2022-01-10T06:22:23.182" v="2648" actId="1076"/>
          <ac:grpSpMkLst>
            <pc:docMk/>
            <pc:sldMk cId="3723434020" sldId="265"/>
            <ac:grpSpMk id="155" creationId="{FFE4F983-CE41-4252-BBCD-0252A4DA680F}"/>
          </ac:grpSpMkLst>
        </pc:grpChg>
        <pc:grpChg chg="mod">
          <ac:chgData name="NGUYEN PHAM ANH THU" userId="baf72463-252b-4d5f-a6ca-5a6327a9888d" providerId="ADAL" clId="{5F005289-095C-468B-BC4E-73ED608FCE31}" dt="2022-01-10T05:32:09.346" v="2390"/>
          <ac:grpSpMkLst>
            <pc:docMk/>
            <pc:sldMk cId="3723434020" sldId="265"/>
            <ac:grpSpMk id="177" creationId="{3E6CE623-0683-4F83-B5D5-5B323DCB02ED}"/>
          </ac:grpSpMkLst>
        </pc:grpChg>
        <pc:grpChg chg="mod">
          <ac:chgData name="NGUYEN PHAM ANH THU" userId="baf72463-252b-4d5f-a6ca-5a6327a9888d" providerId="ADAL" clId="{5F005289-095C-468B-BC4E-73ED608FCE31}" dt="2022-01-10T05:32:09.346" v="2390"/>
          <ac:grpSpMkLst>
            <pc:docMk/>
            <pc:sldMk cId="3723434020" sldId="265"/>
            <ac:grpSpMk id="178" creationId="{0B33931A-FACF-4A25-A5EE-DB6053BBAC3A}"/>
          </ac:grpSpMkLst>
        </pc:grpChg>
        <pc:grpChg chg="mod">
          <ac:chgData name="NGUYEN PHAM ANH THU" userId="baf72463-252b-4d5f-a6ca-5a6327a9888d" providerId="ADAL" clId="{5F005289-095C-468B-BC4E-73ED608FCE31}" dt="2022-01-10T05:32:09.346" v="2390"/>
          <ac:grpSpMkLst>
            <pc:docMk/>
            <pc:sldMk cId="3723434020" sldId="265"/>
            <ac:grpSpMk id="191" creationId="{CF5B6DFA-F66D-402E-895D-F0CEE67A2857}"/>
          </ac:grpSpMkLst>
        </pc:grpChg>
        <pc:grpChg chg="mod">
          <ac:chgData name="NGUYEN PHAM ANH THU" userId="baf72463-252b-4d5f-a6ca-5a6327a9888d" providerId="ADAL" clId="{5F005289-095C-468B-BC4E-73ED608FCE31}" dt="2022-01-10T05:32:09.346" v="2390"/>
          <ac:grpSpMkLst>
            <pc:docMk/>
            <pc:sldMk cId="3723434020" sldId="265"/>
            <ac:grpSpMk id="207" creationId="{CEAB3C2E-CC94-4361-A7D1-7945134824B7}"/>
          </ac:grpSpMkLst>
        </pc:grpChg>
        <pc:grpChg chg="add del mod">
          <ac:chgData name="NGUYEN PHAM ANH THU" userId="baf72463-252b-4d5f-a6ca-5a6327a9888d" providerId="ADAL" clId="{5F005289-095C-468B-BC4E-73ED608FCE31}" dt="2022-01-10T06:04:34.702" v="2532" actId="478"/>
          <ac:grpSpMkLst>
            <pc:docMk/>
            <pc:sldMk cId="3723434020" sldId="265"/>
            <ac:grpSpMk id="223" creationId="{790C8CDE-71AD-4244-9496-04820CBABC0B}"/>
          </ac:grpSpMkLst>
        </pc:grpChg>
        <pc:grpChg chg="mod">
          <ac:chgData name="NGUYEN PHAM ANH THU" userId="baf72463-252b-4d5f-a6ca-5a6327a9888d" providerId="ADAL" clId="{5F005289-095C-468B-BC4E-73ED608FCE31}" dt="2022-01-10T05:48:15.748" v="2426" actId="1076"/>
          <ac:grpSpMkLst>
            <pc:docMk/>
            <pc:sldMk cId="3723434020" sldId="265"/>
            <ac:grpSpMk id="224" creationId="{03F10BF6-7021-4B6B-8E99-6C9D4A9158E9}"/>
          </ac:grpSpMkLst>
        </pc:grpChg>
        <pc:grpChg chg="mod">
          <ac:chgData name="NGUYEN PHAM ANH THU" userId="baf72463-252b-4d5f-a6ca-5a6327a9888d" providerId="ADAL" clId="{5F005289-095C-468B-BC4E-73ED608FCE31}" dt="2022-01-10T05:48:15.748" v="2426" actId="1076"/>
          <ac:grpSpMkLst>
            <pc:docMk/>
            <pc:sldMk cId="3723434020" sldId="265"/>
            <ac:grpSpMk id="225" creationId="{CA5A6272-FA5F-436A-9E0A-DE5E39FB6E33}"/>
          </ac:grpSpMkLst>
        </pc:grpChg>
        <pc:grpChg chg="mod">
          <ac:chgData name="NGUYEN PHAM ANH THU" userId="baf72463-252b-4d5f-a6ca-5a6327a9888d" providerId="ADAL" clId="{5F005289-095C-468B-BC4E-73ED608FCE31}" dt="2022-01-10T05:48:15.748" v="2426" actId="1076"/>
          <ac:grpSpMkLst>
            <pc:docMk/>
            <pc:sldMk cId="3723434020" sldId="265"/>
            <ac:grpSpMk id="226" creationId="{78F68143-25AE-4010-A28C-D607A66B6638}"/>
          </ac:grpSpMkLst>
        </pc:grpChg>
        <pc:grpChg chg="mod">
          <ac:chgData name="NGUYEN PHAM ANH THU" userId="baf72463-252b-4d5f-a6ca-5a6327a9888d" providerId="ADAL" clId="{5F005289-095C-468B-BC4E-73ED608FCE31}" dt="2022-01-10T05:48:15.748" v="2426" actId="1076"/>
          <ac:grpSpMkLst>
            <pc:docMk/>
            <pc:sldMk cId="3723434020" sldId="265"/>
            <ac:grpSpMk id="227" creationId="{001CE1E8-D882-4009-A843-B4FE0899B39E}"/>
          </ac:grpSpMkLst>
        </pc:grpChg>
        <pc:grpChg chg="mod">
          <ac:chgData name="NGUYEN PHAM ANH THU" userId="baf72463-252b-4d5f-a6ca-5a6327a9888d" providerId="ADAL" clId="{5F005289-095C-468B-BC4E-73ED608FCE31}" dt="2022-01-10T05:48:15.748" v="2426" actId="1076"/>
          <ac:grpSpMkLst>
            <pc:docMk/>
            <pc:sldMk cId="3723434020" sldId="265"/>
            <ac:grpSpMk id="228" creationId="{14A962EF-F50D-41B3-95F4-64D0C40B3010}"/>
          </ac:grpSpMkLst>
        </pc:grpChg>
        <pc:grpChg chg="add mod">
          <ac:chgData name="NGUYEN PHAM ANH THU" userId="baf72463-252b-4d5f-a6ca-5a6327a9888d" providerId="ADAL" clId="{5F005289-095C-468B-BC4E-73ED608FCE31}" dt="2022-01-10T06:22:12.792" v="2647" actId="164"/>
          <ac:grpSpMkLst>
            <pc:docMk/>
            <pc:sldMk cId="3723434020" sldId="265"/>
            <ac:grpSpMk id="251" creationId="{957AE7B6-1E38-4FFD-A652-F068E735CCEC}"/>
          </ac:grpSpMkLst>
        </pc:grpChg>
        <pc:grpChg chg="add del mod">
          <ac:chgData name="NGUYEN PHAM ANH THU" userId="baf72463-252b-4d5f-a6ca-5a6327a9888d" providerId="ADAL" clId="{5F005289-095C-468B-BC4E-73ED608FCE31}" dt="2022-01-10T06:13:20.144" v="2590" actId="478"/>
          <ac:grpSpMkLst>
            <pc:docMk/>
            <pc:sldMk cId="3723434020" sldId="265"/>
            <ac:grpSpMk id="252" creationId="{C67EB1D6-7E55-4FD3-B1C1-04C018850E51}"/>
          </ac:grpSpMkLst>
        </pc:grpChg>
        <pc:grpChg chg="add del mod">
          <ac:chgData name="NGUYEN PHAM ANH THU" userId="baf72463-252b-4d5f-a6ca-5a6327a9888d" providerId="ADAL" clId="{5F005289-095C-468B-BC4E-73ED608FCE31}" dt="2022-01-10T06:13:19.455" v="2589" actId="478"/>
          <ac:grpSpMkLst>
            <pc:docMk/>
            <pc:sldMk cId="3723434020" sldId="265"/>
            <ac:grpSpMk id="258" creationId="{A955B0EF-3226-4EB9-B40F-6F12E0807C07}"/>
          </ac:grpSpMkLst>
        </pc:grpChg>
        <pc:grpChg chg="add mod">
          <ac:chgData name="NGUYEN PHAM ANH THU" userId="baf72463-252b-4d5f-a6ca-5a6327a9888d" providerId="ADAL" clId="{5F005289-095C-468B-BC4E-73ED608FCE31}" dt="2022-01-10T06:22:12.792" v="2647" actId="164"/>
          <ac:grpSpMkLst>
            <pc:docMk/>
            <pc:sldMk cId="3723434020" sldId="265"/>
            <ac:grpSpMk id="264" creationId="{4B0219C5-3704-4B26-8E42-78E66C11D9E4}"/>
          </ac:grpSpMkLst>
        </pc:grpChg>
        <pc:grpChg chg="add mod">
          <ac:chgData name="NGUYEN PHAM ANH THU" userId="baf72463-252b-4d5f-a6ca-5a6327a9888d" providerId="ADAL" clId="{5F005289-095C-468B-BC4E-73ED608FCE31}" dt="2022-01-10T06:22:12.792" v="2647" actId="164"/>
          <ac:grpSpMkLst>
            <pc:docMk/>
            <pc:sldMk cId="3723434020" sldId="265"/>
            <ac:grpSpMk id="270" creationId="{5FED6F33-AF16-4B80-B632-EAC6CD31F6D2}"/>
          </ac:grpSpMkLst>
        </pc:grpChg>
        <pc:grpChg chg="add mod">
          <ac:chgData name="NGUYEN PHAM ANH THU" userId="baf72463-252b-4d5f-a6ca-5a6327a9888d" providerId="ADAL" clId="{5F005289-095C-468B-BC4E-73ED608FCE31}" dt="2022-01-10T06:24:56.811" v="2665" actId="1076"/>
          <ac:grpSpMkLst>
            <pc:docMk/>
            <pc:sldMk cId="3723434020" sldId="265"/>
            <ac:grpSpMk id="278" creationId="{782594EF-97E3-4A80-9162-33797ED94F53}"/>
          </ac:grpSpMkLst>
        </pc:grpChg>
        <pc:grpChg chg="add del mod">
          <ac:chgData name="NGUYEN PHAM ANH THU" userId="baf72463-252b-4d5f-a6ca-5a6327a9888d" providerId="ADAL" clId="{5F005289-095C-468B-BC4E-73ED608FCE31}" dt="2022-01-10T08:39:11.670" v="2675" actId="165"/>
          <ac:grpSpMkLst>
            <pc:docMk/>
            <pc:sldMk cId="3723434020" sldId="265"/>
            <ac:grpSpMk id="279" creationId="{5D11FCC5-AFAD-4431-9E27-F1659A570AEE}"/>
          </ac:grpSpMkLst>
        </pc:grpChg>
        <pc:grpChg chg="mod topLvl">
          <ac:chgData name="NGUYEN PHAM ANH THU" userId="baf72463-252b-4d5f-a6ca-5a6327a9888d" providerId="ADAL" clId="{5F005289-095C-468B-BC4E-73ED608FCE31}" dt="2022-01-10T08:39:37.289" v="2677" actId="164"/>
          <ac:grpSpMkLst>
            <pc:docMk/>
            <pc:sldMk cId="3723434020" sldId="265"/>
            <ac:grpSpMk id="281" creationId="{0E5ED3F3-8FD8-4BE2-85D3-5169F6B4D622}"/>
          </ac:grpSpMkLst>
        </pc:grpChg>
        <pc:grpChg chg="mod topLvl">
          <ac:chgData name="NGUYEN PHAM ANH THU" userId="baf72463-252b-4d5f-a6ca-5a6327a9888d" providerId="ADAL" clId="{5F005289-095C-468B-BC4E-73ED608FCE31}" dt="2022-01-10T08:39:37.289" v="2677" actId="164"/>
          <ac:grpSpMkLst>
            <pc:docMk/>
            <pc:sldMk cId="3723434020" sldId="265"/>
            <ac:grpSpMk id="282" creationId="{2C7A4783-5D5E-418D-8213-E077CA732E87}"/>
          </ac:grpSpMkLst>
        </pc:grpChg>
        <pc:grpChg chg="del mod">
          <ac:chgData name="NGUYEN PHAM ANH THU" userId="baf72463-252b-4d5f-a6ca-5a6327a9888d" providerId="ADAL" clId="{5F005289-095C-468B-BC4E-73ED608FCE31}" dt="2022-01-10T06:24:25.215" v="2658" actId="478"/>
          <ac:grpSpMkLst>
            <pc:docMk/>
            <pc:sldMk cId="3723434020" sldId="265"/>
            <ac:grpSpMk id="283" creationId="{D4AEC618-7F73-49B6-91AC-8D0103AFFEDA}"/>
          </ac:grpSpMkLst>
        </pc:grpChg>
        <pc:grpChg chg="add del mod">
          <ac:chgData name="NGUYEN PHAM ANH THU" userId="baf72463-252b-4d5f-a6ca-5a6327a9888d" providerId="ADAL" clId="{5F005289-095C-468B-BC4E-73ED608FCE31}" dt="2022-01-10T08:43:53.994" v="2722" actId="165"/>
          <ac:grpSpMkLst>
            <pc:docMk/>
            <pc:sldMk cId="3723434020" sldId="265"/>
            <ac:grpSpMk id="289" creationId="{F717C400-40BF-4AE6-B12A-CF3B1211F34B}"/>
          </ac:grpSpMkLst>
        </pc:grpChg>
        <pc:grpChg chg="add del mod">
          <ac:chgData name="NGUYEN PHAM ANH THU" userId="baf72463-252b-4d5f-a6ca-5a6327a9888d" providerId="ADAL" clId="{5F005289-095C-468B-BC4E-73ED608FCE31}" dt="2022-01-10T08:39:01.923" v="2671" actId="165"/>
          <ac:grpSpMkLst>
            <pc:docMk/>
            <pc:sldMk cId="3723434020" sldId="265"/>
            <ac:grpSpMk id="300" creationId="{E45C4AC6-12E2-4858-ADFD-7946FE24D789}"/>
          </ac:grpSpMkLst>
        </pc:grpChg>
        <pc:grpChg chg="mod topLvl">
          <ac:chgData name="NGUYEN PHAM ANH THU" userId="baf72463-252b-4d5f-a6ca-5a6327a9888d" providerId="ADAL" clId="{5F005289-095C-468B-BC4E-73ED608FCE31}" dt="2022-01-10T08:45:18.644" v="2740" actId="165"/>
          <ac:grpSpMkLst>
            <pc:docMk/>
            <pc:sldMk cId="3723434020" sldId="265"/>
            <ac:grpSpMk id="302" creationId="{8D612409-EF28-457C-BAC2-BC28B045691C}"/>
          </ac:grpSpMkLst>
        </pc:grpChg>
        <pc:grpChg chg="del mod topLvl">
          <ac:chgData name="NGUYEN PHAM ANH THU" userId="baf72463-252b-4d5f-a6ca-5a6327a9888d" providerId="ADAL" clId="{5F005289-095C-468B-BC4E-73ED608FCE31}" dt="2022-01-10T08:39:03.691" v="2672" actId="478"/>
          <ac:grpSpMkLst>
            <pc:docMk/>
            <pc:sldMk cId="3723434020" sldId="265"/>
            <ac:grpSpMk id="303" creationId="{AC8F6652-3CFE-401B-902A-2DD4B1697EBB}"/>
          </ac:grpSpMkLst>
        </pc:grpChg>
        <pc:grpChg chg="mod topLvl">
          <ac:chgData name="NGUYEN PHAM ANH THU" userId="baf72463-252b-4d5f-a6ca-5a6327a9888d" providerId="ADAL" clId="{5F005289-095C-468B-BC4E-73ED608FCE31}" dt="2022-01-10T08:46:28.138" v="2751" actId="164"/>
          <ac:grpSpMkLst>
            <pc:docMk/>
            <pc:sldMk cId="3723434020" sldId="265"/>
            <ac:grpSpMk id="315" creationId="{3ED5843A-6CA7-47AE-9D7F-F2831FC66BD7}"/>
          </ac:grpSpMkLst>
        </pc:grpChg>
        <pc:grpChg chg="mod">
          <ac:chgData name="NGUYEN PHAM ANH THU" userId="baf72463-252b-4d5f-a6ca-5a6327a9888d" providerId="ADAL" clId="{5F005289-095C-468B-BC4E-73ED608FCE31}" dt="2022-01-10T08:43:53.994" v="2722" actId="165"/>
          <ac:grpSpMkLst>
            <pc:docMk/>
            <pc:sldMk cId="3723434020" sldId="265"/>
            <ac:grpSpMk id="320" creationId="{62C2795B-0B42-4D79-8DC6-63787E831027}"/>
          </ac:grpSpMkLst>
        </pc:grpChg>
        <pc:grpChg chg="add mod">
          <ac:chgData name="NGUYEN PHAM ANH THU" userId="baf72463-252b-4d5f-a6ca-5a6327a9888d" providerId="ADAL" clId="{5F005289-095C-468B-BC4E-73ED608FCE31}" dt="2022-01-10T08:58:19.763" v="2807"/>
          <ac:grpSpMkLst>
            <pc:docMk/>
            <pc:sldMk cId="3723434020" sldId="265"/>
            <ac:grpSpMk id="336" creationId="{40E5514F-E41E-4765-A297-A32335A62293}"/>
          </ac:grpSpMkLst>
        </pc:grpChg>
        <pc:grpChg chg="add mod">
          <ac:chgData name="NGUYEN PHAM ANH THU" userId="baf72463-252b-4d5f-a6ca-5a6327a9888d" providerId="ADAL" clId="{5F005289-095C-468B-BC4E-73ED608FCE31}" dt="2022-01-10T08:58:19.763" v="2807"/>
          <ac:grpSpMkLst>
            <pc:docMk/>
            <pc:sldMk cId="3723434020" sldId="265"/>
            <ac:grpSpMk id="463" creationId="{5F3681A3-DC60-4410-B98D-20F925CF74CB}"/>
          </ac:grpSpMkLst>
        </pc:grpChg>
        <pc:picChg chg="del">
          <ac:chgData name="NGUYEN PHAM ANH THU" userId="baf72463-252b-4d5f-a6ca-5a6327a9888d" providerId="ADAL" clId="{5F005289-095C-468B-BC4E-73ED608FCE31}" dt="2022-01-09T12:28:42.874" v="360" actId="478"/>
          <ac:picMkLst>
            <pc:docMk/>
            <pc:sldMk cId="3723434020" sldId="265"/>
            <ac:picMk id="2" creationId="{00000000-0000-0000-0000-000000000000}"/>
          </ac:picMkLst>
        </pc:picChg>
        <pc:picChg chg="add del">
          <ac:chgData name="NGUYEN PHAM ANH THU" userId="baf72463-252b-4d5f-a6ca-5a6327a9888d" providerId="ADAL" clId="{5F005289-095C-468B-BC4E-73ED608FCE31}" dt="2022-01-10T05:14:14.024" v="2301" actId="21"/>
          <ac:picMkLst>
            <pc:docMk/>
            <pc:sldMk cId="3723434020" sldId="265"/>
            <ac:picMk id="3" creationId="{C48609A6-3FCD-4DA5-9158-E660639D6160}"/>
          </ac:picMkLst>
        </pc:picChg>
        <pc:picChg chg="del">
          <ac:chgData name="NGUYEN PHAM ANH THU" userId="baf72463-252b-4d5f-a6ca-5a6327a9888d" providerId="ADAL" clId="{5F005289-095C-468B-BC4E-73ED608FCE31}" dt="2022-01-09T12:28:42.874" v="360" actId="478"/>
          <ac:picMkLst>
            <pc:docMk/>
            <pc:sldMk cId="3723434020" sldId="265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09T12:28:42.874" v="360" actId="478"/>
          <ac:picMkLst>
            <pc:docMk/>
            <pc:sldMk cId="3723434020" sldId="265"/>
            <ac:picMk id="8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4:56:41.693" v="2296" actId="478"/>
          <ac:picMkLst>
            <pc:docMk/>
            <pc:sldMk cId="3723434020" sldId="265"/>
            <ac:picMk id="12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4:56:41.693" v="2296" actId="478"/>
          <ac:picMkLst>
            <pc:docMk/>
            <pc:sldMk cId="3723434020" sldId="265"/>
            <ac:picMk id="13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4:56:41.693" v="2296" actId="478"/>
          <ac:picMkLst>
            <pc:docMk/>
            <pc:sldMk cId="3723434020" sldId="265"/>
            <ac:picMk id="14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4:56:41.693" v="2296" actId="478"/>
          <ac:picMkLst>
            <pc:docMk/>
            <pc:sldMk cId="3723434020" sldId="265"/>
            <ac:picMk id="15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4:56:41.693" v="2296" actId="478"/>
          <ac:picMkLst>
            <pc:docMk/>
            <pc:sldMk cId="3723434020" sldId="265"/>
            <ac:picMk id="16" creationId="{00000000-0000-0000-0000-000000000000}"/>
          </ac:picMkLst>
        </pc:picChg>
        <pc:picChg chg="mod">
          <ac:chgData name="NGUYEN PHAM ANH THU" userId="baf72463-252b-4d5f-a6ca-5a6327a9888d" providerId="ADAL" clId="{5F005289-095C-468B-BC4E-73ED608FCE31}" dt="2022-01-09T12:29:19.274" v="365"/>
          <ac:picMkLst>
            <pc:docMk/>
            <pc:sldMk cId="3723434020" sldId="265"/>
            <ac:picMk id="18" creationId="{3A5A1652-AE6C-4009-8F46-B6C6E07BC67C}"/>
          </ac:picMkLst>
        </pc:picChg>
        <pc:picChg chg="add mod">
          <ac:chgData name="NGUYEN PHAM ANH THU" userId="baf72463-252b-4d5f-a6ca-5a6327a9888d" providerId="ADAL" clId="{5F005289-095C-468B-BC4E-73ED608FCE31}" dt="2022-01-10T04:57:00.195" v="2299"/>
          <ac:picMkLst>
            <pc:docMk/>
            <pc:sldMk cId="3723434020" sldId="265"/>
            <ac:picMk id="23" creationId="{35058C69-F1ED-4841-A23B-62DCF28A5A1A}"/>
          </ac:picMkLst>
        </pc:picChg>
        <pc:picChg chg="add mod">
          <ac:chgData name="NGUYEN PHAM ANH THU" userId="baf72463-252b-4d5f-a6ca-5a6327a9888d" providerId="ADAL" clId="{5F005289-095C-468B-BC4E-73ED608FCE31}" dt="2022-01-10T06:22:23.182" v="2648" actId="1076"/>
          <ac:picMkLst>
            <pc:docMk/>
            <pc:sldMk cId="3723434020" sldId="265"/>
            <ac:picMk id="24" creationId="{85863453-81E3-4C86-91D9-3C16B1AE4305}"/>
          </ac:picMkLst>
        </pc:picChg>
        <pc:picChg chg="add del mod">
          <ac:chgData name="NGUYEN PHAM ANH THU" userId="baf72463-252b-4d5f-a6ca-5a6327a9888d" providerId="ADAL" clId="{5F005289-095C-468B-BC4E-73ED608FCE31}" dt="2022-01-10T05:14:58.065" v="2315" actId="27803"/>
          <ac:picMkLst>
            <pc:docMk/>
            <pc:sldMk cId="3723434020" sldId="265"/>
            <ac:picMk id="25" creationId="{83B83DFD-5EEF-4318-B4FA-EA742F482306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29" creationId="{741C82ED-2450-4EBD-A4F0-7C58441E0548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0" creationId="{9D8CD5FB-BFD3-42DE-864E-14BA0F4AFC5A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1" creationId="{E24F0B28-AD8C-4F42-8CBD-C50990A166F1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2" creationId="{898A3A84-F43E-448A-B901-E856757202E6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3" creationId="{831D62ED-44F6-4623-86FE-C134A9CB0DE5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4" creationId="{DC11AE55-8AB8-4E95-937B-85B5F04DD3B4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5" creationId="{CC91B4ED-BEE1-4BEB-87D1-806F74A3C2E1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6" creationId="{81CB0F91-50AA-4D53-A193-56421959FE5D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7" creationId="{5BC4A0E6-42B5-44CF-AA7F-0D1CE7786A75}"/>
          </ac:picMkLst>
        </pc:picChg>
        <pc:picChg chg="mod">
          <ac:chgData name="NGUYEN PHAM ANH THU" userId="baf72463-252b-4d5f-a6ca-5a6327a9888d" providerId="ADAL" clId="{5F005289-095C-468B-BC4E-73ED608FCE31}" dt="2022-01-10T05:48:15.748" v="2426" actId="1076"/>
          <ac:picMkLst>
            <pc:docMk/>
            <pc:sldMk cId="3723434020" sldId="265"/>
            <ac:picMk id="238" creationId="{D2711100-CBAB-4AC4-8690-A5E365B6E35C}"/>
          </ac:picMkLst>
        </pc:picChg>
        <pc:picChg chg="add mod">
          <ac:chgData name="NGUYEN PHAM ANH THU" userId="baf72463-252b-4d5f-a6ca-5a6327a9888d" providerId="ADAL" clId="{5F005289-095C-468B-BC4E-73ED608FCE31}" dt="2022-01-10T06:08:06.901" v="2569" actId="164"/>
          <ac:picMkLst>
            <pc:docMk/>
            <pc:sldMk cId="3723434020" sldId="265"/>
            <ac:picMk id="240" creationId="{4B55B75D-52E3-41A9-B051-EBC8B2AC647D}"/>
          </ac:picMkLst>
        </pc:picChg>
        <pc:picChg chg="add del mod">
          <ac:chgData name="NGUYEN PHAM ANH THU" userId="baf72463-252b-4d5f-a6ca-5a6327a9888d" providerId="ADAL" clId="{5F005289-095C-468B-BC4E-73ED608FCE31}" dt="2022-01-10T05:48:58.033" v="2451" actId="478"/>
          <ac:picMkLst>
            <pc:docMk/>
            <pc:sldMk cId="3723434020" sldId="265"/>
            <ac:picMk id="241" creationId="{C9FDEA65-C9AE-483D-A21B-847A37407462}"/>
          </ac:picMkLst>
        </pc:picChg>
        <pc:picChg chg="add del mod">
          <ac:chgData name="NGUYEN PHAM ANH THU" userId="baf72463-252b-4d5f-a6ca-5a6327a9888d" providerId="ADAL" clId="{5F005289-095C-468B-BC4E-73ED608FCE31}" dt="2022-01-10T06:04:34.702" v="2532" actId="478"/>
          <ac:picMkLst>
            <pc:docMk/>
            <pc:sldMk cId="3723434020" sldId="265"/>
            <ac:picMk id="242" creationId="{B902C3C1-E247-43E2-B3DB-59E9FA141FBA}"/>
          </ac:picMkLst>
        </pc:picChg>
        <pc:picChg chg="add del mod">
          <ac:chgData name="NGUYEN PHAM ANH THU" userId="baf72463-252b-4d5f-a6ca-5a6327a9888d" providerId="ADAL" clId="{5F005289-095C-468B-BC4E-73ED608FCE31}" dt="2022-01-10T06:04:34.702" v="2532" actId="478"/>
          <ac:picMkLst>
            <pc:docMk/>
            <pc:sldMk cId="3723434020" sldId="265"/>
            <ac:picMk id="243" creationId="{0C5C374E-1CAC-46C9-8E26-89AE69626B13}"/>
          </ac:picMkLst>
        </pc:picChg>
        <pc:picChg chg="add mod ord">
          <ac:chgData name="NGUYEN PHAM ANH THU" userId="baf72463-252b-4d5f-a6ca-5a6327a9888d" providerId="ADAL" clId="{5F005289-095C-468B-BC4E-73ED608FCE31}" dt="2022-01-10T06:08:06.901" v="2569" actId="164"/>
          <ac:picMkLst>
            <pc:docMk/>
            <pc:sldMk cId="3723434020" sldId="265"/>
            <ac:picMk id="245" creationId="{6CBEB647-87BD-40E1-B97D-C2C368166EE3}"/>
          </ac:picMkLst>
        </pc:picChg>
        <pc:picChg chg="add mod ord">
          <ac:chgData name="NGUYEN PHAM ANH THU" userId="baf72463-252b-4d5f-a6ca-5a6327a9888d" providerId="ADAL" clId="{5F005289-095C-468B-BC4E-73ED608FCE31}" dt="2022-01-10T06:08:06.901" v="2569" actId="164"/>
          <ac:picMkLst>
            <pc:docMk/>
            <pc:sldMk cId="3723434020" sldId="265"/>
            <ac:picMk id="247" creationId="{5DA1DAD5-4BF8-4821-977D-E56EFCF02E30}"/>
          </ac:picMkLst>
        </pc:picChg>
        <pc:picChg chg="add mod">
          <ac:chgData name="NGUYEN PHAM ANH THU" userId="baf72463-252b-4d5f-a6ca-5a6327a9888d" providerId="ADAL" clId="{5F005289-095C-468B-BC4E-73ED608FCE31}" dt="2022-01-10T06:03:20.513" v="2511"/>
          <ac:picMkLst>
            <pc:docMk/>
            <pc:sldMk cId="3723434020" sldId="265"/>
            <ac:picMk id="248" creationId="{B209F758-84BC-42BB-AAC4-446ABA06B9A8}"/>
          </ac:picMkLst>
        </pc:picChg>
        <pc:picChg chg="add mod ord">
          <ac:chgData name="NGUYEN PHAM ANH THU" userId="baf72463-252b-4d5f-a6ca-5a6327a9888d" providerId="ADAL" clId="{5F005289-095C-468B-BC4E-73ED608FCE31}" dt="2022-01-10T06:08:06.901" v="2569" actId="164"/>
          <ac:picMkLst>
            <pc:docMk/>
            <pc:sldMk cId="3723434020" sldId="265"/>
            <ac:picMk id="249" creationId="{FFB703DA-B762-4113-81FB-0EB406D3C132}"/>
          </ac:picMkLst>
        </pc:picChg>
        <pc:picChg chg="mod">
          <ac:chgData name="NGUYEN PHAM ANH THU" userId="baf72463-252b-4d5f-a6ca-5a6327a9888d" providerId="ADAL" clId="{5F005289-095C-468B-BC4E-73ED608FCE31}" dt="2022-01-10T06:10:22.090" v="2580"/>
          <ac:picMkLst>
            <pc:docMk/>
            <pc:sldMk cId="3723434020" sldId="265"/>
            <ac:picMk id="253" creationId="{8E961AA0-F1CF-4176-A674-C935A14926E9}"/>
          </ac:picMkLst>
        </pc:picChg>
        <pc:picChg chg="mod">
          <ac:chgData name="NGUYEN PHAM ANH THU" userId="baf72463-252b-4d5f-a6ca-5a6327a9888d" providerId="ADAL" clId="{5F005289-095C-468B-BC4E-73ED608FCE31}" dt="2022-01-10T06:10:22.090" v="2580"/>
          <ac:picMkLst>
            <pc:docMk/>
            <pc:sldMk cId="3723434020" sldId="265"/>
            <ac:picMk id="254" creationId="{7743BCD1-02D3-4387-BA44-7FB0D1D149A5}"/>
          </ac:picMkLst>
        </pc:picChg>
        <pc:picChg chg="mod">
          <ac:chgData name="NGUYEN PHAM ANH THU" userId="baf72463-252b-4d5f-a6ca-5a6327a9888d" providerId="ADAL" clId="{5F005289-095C-468B-BC4E-73ED608FCE31}" dt="2022-01-10T06:10:22.090" v="2580"/>
          <ac:picMkLst>
            <pc:docMk/>
            <pc:sldMk cId="3723434020" sldId="265"/>
            <ac:picMk id="255" creationId="{877D9B0B-EBC9-4891-B59C-30076CCA313F}"/>
          </ac:picMkLst>
        </pc:picChg>
        <pc:picChg chg="mod">
          <ac:chgData name="NGUYEN PHAM ANH THU" userId="baf72463-252b-4d5f-a6ca-5a6327a9888d" providerId="ADAL" clId="{5F005289-095C-468B-BC4E-73ED608FCE31}" dt="2022-01-10T06:10:22.090" v="2580"/>
          <ac:picMkLst>
            <pc:docMk/>
            <pc:sldMk cId="3723434020" sldId="265"/>
            <ac:picMk id="256" creationId="{3AFD8AD5-0F9E-4F2A-A238-4C989AF9785C}"/>
          </ac:picMkLst>
        </pc:picChg>
        <pc:picChg chg="mod">
          <ac:chgData name="NGUYEN PHAM ANH THU" userId="baf72463-252b-4d5f-a6ca-5a6327a9888d" providerId="ADAL" clId="{5F005289-095C-468B-BC4E-73ED608FCE31}" dt="2022-01-10T06:10:28.447" v="2582"/>
          <ac:picMkLst>
            <pc:docMk/>
            <pc:sldMk cId="3723434020" sldId="265"/>
            <ac:picMk id="259" creationId="{DA0191DF-67E3-4CF8-9EA2-D795DDEADA05}"/>
          </ac:picMkLst>
        </pc:picChg>
        <pc:picChg chg="mod">
          <ac:chgData name="NGUYEN PHAM ANH THU" userId="baf72463-252b-4d5f-a6ca-5a6327a9888d" providerId="ADAL" clId="{5F005289-095C-468B-BC4E-73ED608FCE31}" dt="2022-01-10T06:10:28.447" v="2582"/>
          <ac:picMkLst>
            <pc:docMk/>
            <pc:sldMk cId="3723434020" sldId="265"/>
            <ac:picMk id="260" creationId="{408796D7-9F29-410E-8F8F-7413FDE5C6A2}"/>
          </ac:picMkLst>
        </pc:picChg>
        <pc:picChg chg="mod">
          <ac:chgData name="NGUYEN PHAM ANH THU" userId="baf72463-252b-4d5f-a6ca-5a6327a9888d" providerId="ADAL" clId="{5F005289-095C-468B-BC4E-73ED608FCE31}" dt="2022-01-10T06:10:28.447" v="2582"/>
          <ac:picMkLst>
            <pc:docMk/>
            <pc:sldMk cId="3723434020" sldId="265"/>
            <ac:picMk id="261" creationId="{6ECC231F-00C9-4A6E-8552-E235A3B92D80}"/>
          </ac:picMkLst>
        </pc:picChg>
        <pc:picChg chg="mod">
          <ac:chgData name="NGUYEN PHAM ANH THU" userId="baf72463-252b-4d5f-a6ca-5a6327a9888d" providerId="ADAL" clId="{5F005289-095C-468B-BC4E-73ED608FCE31}" dt="2022-01-10T06:10:28.447" v="2582"/>
          <ac:picMkLst>
            <pc:docMk/>
            <pc:sldMk cId="3723434020" sldId="265"/>
            <ac:picMk id="262" creationId="{2101EF11-7E19-4F20-B535-35D592198CCA}"/>
          </ac:picMkLst>
        </pc:picChg>
        <pc:picChg chg="mod">
          <ac:chgData name="NGUYEN PHAM ANH THU" userId="baf72463-252b-4d5f-a6ca-5a6327a9888d" providerId="ADAL" clId="{5F005289-095C-468B-BC4E-73ED608FCE31}" dt="2022-01-10T06:15:51.412" v="2608"/>
          <ac:picMkLst>
            <pc:docMk/>
            <pc:sldMk cId="3723434020" sldId="265"/>
            <ac:picMk id="265" creationId="{FCAE3E51-D67E-4FE6-842F-1DC651A24D38}"/>
          </ac:picMkLst>
        </pc:picChg>
        <pc:picChg chg="mod">
          <ac:chgData name="NGUYEN PHAM ANH THU" userId="baf72463-252b-4d5f-a6ca-5a6327a9888d" providerId="ADAL" clId="{5F005289-095C-468B-BC4E-73ED608FCE31}" dt="2022-01-10T06:15:51.412" v="2608"/>
          <ac:picMkLst>
            <pc:docMk/>
            <pc:sldMk cId="3723434020" sldId="265"/>
            <ac:picMk id="266" creationId="{B0ED401D-2FD5-4DF5-8D99-2D6CECB9C724}"/>
          </ac:picMkLst>
        </pc:picChg>
        <pc:picChg chg="mod">
          <ac:chgData name="NGUYEN PHAM ANH THU" userId="baf72463-252b-4d5f-a6ca-5a6327a9888d" providerId="ADAL" clId="{5F005289-095C-468B-BC4E-73ED608FCE31}" dt="2022-01-10T06:15:51.412" v="2608"/>
          <ac:picMkLst>
            <pc:docMk/>
            <pc:sldMk cId="3723434020" sldId="265"/>
            <ac:picMk id="267" creationId="{77FE9481-1450-4024-9E67-39FC2E0B47D7}"/>
          </ac:picMkLst>
        </pc:picChg>
        <pc:picChg chg="mod">
          <ac:chgData name="NGUYEN PHAM ANH THU" userId="baf72463-252b-4d5f-a6ca-5a6327a9888d" providerId="ADAL" clId="{5F005289-095C-468B-BC4E-73ED608FCE31}" dt="2022-01-10T06:15:51.412" v="2608"/>
          <ac:picMkLst>
            <pc:docMk/>
            <pc:sldMk cId="3723434020" sldId="265"/>
            <ac:picMk id="268" creationId="{DFEB4FA8-1838-4E7C-A8F3-711BFE599317}"/>
          </ac:picMkLst>
        </pc:picChg>
        <pc:picChg chg="mod">
          <ac:chgData name="NGUYEN PHAM ANH THU" userId="baf72463-252b-4d5f-a6ca-5a6327a9888d" providerId="ADAL" clId="{5F005289-095C-468B-BC4E-73ED608FCE31}" dt="2022-01-10T06:16:42.410" v="2611"/>
          <ac:picMkLst>
            <pc:docMk/>
            <pc:sldMk cId="3723434020" sldId="265"/>
            <ac:picMk id="271" creationId="{184C90AE-FD90-4717-9923-CEE7B170F681}"/>
          </ac:picMkLst>
        </pc:picChg>
        <pc:picChg chg="mod">
          <ac:chgData name="NGUYEN PHAM ANH THU" userId="baf72463-252b-4d5f-a6ca-5a6327a9888d" providerId="ADAL" clId="{5F005289-095C-468B-BC4E-73ED608FCE31}" dt="2022-01-10T06:16:42.410" v="2611"/>
          <ac:picMkLst>
            <pc:docMk/>
            <pc:sldMk cId="3723434020" sldId="265"/>
            <ac:picMk id="272" creationId="{E3C3FD69-71E5-471F-90FA-6A1C6E131C06}"/>
          </ac:picMkLst>
        </pc:picChg>
        <pc:picChg chg="mod">
          <ac:chgData name="NGUYEN PHAM ANH THU" userId="baf72463-252b-4d5f-a6ca-5a6327a9888d" providerId="ADAL" clId="{5F005289-095C-468B-BC4E-73ED608FCE31}" dt="2022-01-10T06:16:42.410" v="2611"/>
          <ac:picMkLst>
            <pc:docMk/>
            <pc:sldMk cId="3723434020" sldId="265"/>
            <ac:picMk id="273" creationId="{5CEFB23A-EC80-4F4D-B7F6-ED158FFA9627}"/>
          </ac:picMkLst>
        </pc:picChg>
        <pc:picChg chg="mod">
          <ac:chgData name="NGUYEN PHAM ANH THU" userId="baf72463-252b-4d5f-a6ca-5a6327a9888d" providerId="ADAL" clId="{5F005289-095C-468B-BC4E-73ED608FCE31}" dt="2022-01-10T06:16:42.410" v="2611"/>
          <ac:picMkLst>
            <pc:docMk/>
            <pc:sldMk cId="3723434020" sldId="265"/>
            <ac:picMk id="274" creationId="{AC7FB138-5293-40C7-96A7-E618E889BDE6}"/>
          </ac:picMkLst>
        </pc:picChg>
        <pc:picChg chg="add mod ord topLvl">
          <ac:chgData name="NGUYEN PHAM ANH THU" userId="baf72463-252b-4d5f-a6ca-5a6327a9888d" providerId="ADAL" clId="{5F005289-095C-468B-BC4E-73ED608FCE31}" dt="2022-01-10T08:46:23.821" v="2750" actId="164"/>
          <ac:picMkLst>
            <pc:docMk/>
            <pc:sldMk cId="3723434020" sldId="265"/>
            <ac:picMk id="283" creationId="{E38ECCB1-DA15-44B6-82A3-1C292A3221AF}"/>
          </ac:picMkLst>
        </pc:picChg>
        <pc:picChg chg="del mod">
          <ac:chgData name="NGUYEN PHAM ANH THU" userId="baf72463-252b-4d5f-a6ca-5a6327a9888d" providerId="ADAL" clId="{5F005289-095C-468B-BC4E-73ED608FCE31}" dt="2022-01-10T06:24:19.485" v="2654" actId="478"/>
          <ac:picMkLst>
            <pc:docMk/>
            <pc:sldMk cId="3723434020" sldId="265"/>
            <ac:picMk id="285" creationId="{4A23EBC8-9ED6-4385-8C82-2A98447405BF}"/>
          </ac:picMkLst>
        </pc:picChg>
        <pc:picChg chg="add del mod">
          <ac:chgData name="NGUYEN PHAM ANH THU" userId="baf72463-252b-4d5f-a6ca-5a6327a9888d" providerId="ADAL" clId="{5F005289-095C-468B-BC4E-73ED608FCE31}" dt="2022-01-10T08:40:51.411" v="2697" actId="478"/>
          <ac:picMkLst>
            <pc:docMk/>
            <pc:sldMk cId="3723434020" sldId="265"/>
            <ac:picMk id="285" creationId="{93549451-8356-4A43-8712-3ACE9C76F490}"/>
          </ac:picMkLst>
        </pc:picChg>
        <pc:picChg chg="del mod">
          <ac:chgData name="NGUYEN PHAM ANH THU" userId="baf72463-252b-4d5f-a6ca-5a6327a9888d" providerId="ADAL" clId="{5F005289-095C-468B-BC4E-73ED608FCE31}" dt="2022-01-10T06:24:25.215" v="2658" actId="478"/>
          <ac:picMkLst>
            <pc:docMk/>
            <pc:sldMk cId="3723434020" sldId="265"/>
            <ac:picMk id="286" creationId="{4095EA43-8356-4E84-AD9C-130CB5F2E503}"/>
          </ac:picMkLst>
        </pc:picChg>
        <pc:picChg chg="add del mod">
          <ac:chgData name="NGUYEN PHAM ANH THU" userId="baf72463-252b-4d5f-a6ca-5a6327a9888d" providerId="ADAL" clId="{5F005289-095C-468B-BC4E-73ED608FCE31}" dt="2022-01-10T08:40:45.535" v="2693" actId="478"/>
          <ac:picMkLst>
            <pc:docMk/>
            <pc:sldMk cId="3723434020" sldId="265"/>
            <ac:picMk id="286" creationId="{C8689702-CFCC-4DE9-8941-EA29ECCE5CDB}"/>
          </ac:picMkLst>
        </pc:picChg>
        <pc:picChg chg="add mod topLvl">
          <ac:chgData name="NGUYEN PHAM ANH THU" userId="baf72463-252b-4d5f-a6ca-5a6327a9888d" providerId="ADAL" clId="{5F005289-095C-468B-BC4E-73ED608FCE31}" dt="2022-01-10T08:46:23.821" v="2750" actId="164"/>
          <ac:picMkLst>
            <pc:docMk/>
            <pc:sldMk cId="3723434020" sldId="265"/>
            <ac:picMk id="287" creationId="{8D2AEAF8-0D08-499C-B6AB-A55343D59621}"/>
          </ac:picMkLst>
        </pc:picChg>
        <pc:picChg chg="del mod">
          <ac:chgData name="NGUYEN PHAM ANH THU" userId="baf72463-252b-4d5f-a6ca-5a6327a9888d" providerId="ADAL" clId="{5F005289-095C-468B-BC4E-73ED608FCE31}" dt="2022-01-10T06:24:23.196" v="2657" actId="478"/>
          <ac:picMkLst>
            <pc:docMk/>
            <pc:sldMk cId="3723434020" sldId="265"/>
            <ac:picMk id="287" creationId="{9F305BA6-D74E-47FA-B2CF-832AA71D839A}"/>
          </ac:picMkLst>
        </pc:picChg>
        <pc:picChg chg="del mod">
          <ac:chgData name="NGUYEN PHAM ANH THU" userId="baf72463-252b-4d5f-a6ca-5a6327a9888d" providerId="ADAL" clId="{5F005289-095C-468B-BC4E-73ED608FCE31}" dt="2022-01-10T06:24:15.597" v="2651" actId="478"/>
          <ac:picMkLst>
            <pc:docMk/>
            <pc:sldMk cId="3723434020" sldId="265"/>
            <ac:picMk id="288" creationId="{686783CA-C0B9-43BE-AC61-1C089999291E}"/>
          </ac:picMkLst>
        </pc:picChg>
        <pc:picChg chg="add mod topLvl">
          <ac:chgData name="NGUYEN PHAM ANH THU" userId="baf72463-252b-4d5f-a6ca-5a6327a9888d" providerId="ADAL" clId="{5F005289-095C-468B-BC4E-73ED608FCE31}" dt="2022-01-10T08:46:23.821" v="2750" actId="164"/>
          <ac:picMkLst>
            <pc:docMk/>
            <pc:sldMk cId="3723434020" sldId="265"/>
            <ac:picMk id="288" creationId="{7A8DD6B7-43DF-4885-959C-1CB967BDB4C2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0" creationId="{93B3C1F1-9F46-4CA2-B80C-D30FED364180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1" creationId="{8CD1B860-9D65-46C0-8AFC-E55EF42D8B3B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2" creationId="{5956A40A-F354-4FC0-8106-F35D6CCDB21A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3" creationId="{17E1EA06-7663-45C4-9B7A-DD42A5D2F534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5" creationId="{38B2D670-872F-4371-A822-A1F1DE8213BE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6" creationId="{A10F6986-EB65-4C61-9176-5CDF92C08051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7" creationId="{D882A4FA-9EAA-46E2-8036-150879D8F6A5}"/>
          </ac:picMkLst>
        </pc:picChg>
        <pc:picChg chg="mod">
          <ac:chgData name="NGUYEN PHAM ANH THU" userId="baf72463-252b-4d5f-a6ca-5a6327a9888d" providerId="ADAL" clId="{5F005289-095C-468B-BC4E-73ED608FCE31}" dt="2022-01-10T08:39:11.670" v="2675" actId="165"/>
          <ac:picMkLst>
            <pc:docMk/>
            <pc:sldMk cId="3723434020" sldId="265"/>
            <ac:picMk id="298" creationId="{58ADFAA4-8C4A-4CAB-B169-B258CC930ED0}"/>
          </ac:picMkLst>
        </pc:picChg>
        <pc:picChg chg="mod">
          <ac:chgData name="NGUYEN PHAM ANH THU" userId="baf72463-252b-4d5f-a6ca-5a6327a9888d" providerId="ADAL" clId="{5F005289-095C-468B-BC4E-73ED608FCE31}" dt="2022-01-10T08:39:01.923" v="2671" actId="165"/>
          <ac:picMkLst>
            <pc:docMk/>
            <pc:sldMk cId="3723434020" sldId="265"/>
            <ac:picMk id="305" creationId="{B0397B46-181B-4763-BA05-D16D5099F7A6}"/>
          </ac:picMkLst>
        </pc:picChg>
        <pc:picChg chg="mod">
          <ac:chgData name="NGUYEN PHAM ANH THU" userId="baf72463-252b-4d5f-a6ca-5a6327a9888d" providerId="ADAL" clId="{5F005289-095C-468B-BC4E-73ED608FCE31}" dt="2022-01-10T08:39:01.923" v="2671" actId="165"/>
          <ac:picMkLst>
            <pc:docMk/>
            <pc:sldMk cId="3723434020" sldId="265"/>
            <ac:picMk id="306" creationId="{75FF359F-4BA2-47E4-B2BF-AF232D8CD8F3}"/>
          </ac:picMkLst>
        </pc:picChg>
        <pc:picChg chg="mod">
          <ac:chgData name="NGUYEN PHAM ANH THU" userId="baf72463-252b-4d5f-a6ca-5a6327a9888d" providerId="ADAL" clId="{5F005289-095C-468B-BC4E-73ED608FCE31}" dt="2022-01-10T08:39:01.923" v="2671" actId="165"/>
          <ac:picMkLst>
            <pc:docMk/>
            <pc:sldMk cId="3723434020" sldId="265"/>
            <ac:picMk id="307" creationId="{194FD64A-0E31-4AF7-A3A1-B7578FC59871}"/>
          </ac:picMkLst>
        </pc:picChg>
        <pc:picChg chg="del mod">
          <ac:chgData name="NGUYEN PHAM ANH THU" userId="baf72463-252b-4d5f-a6ca-5a6327a9888d" providerId="ADAL" clId="{5F005289-095C-468B-BC4E-73ED608FCE31}" dt="2022-01-10T08:38:58.340" v="2670" actId="478"/>
          <ac:picMkLst>
            <pc:docMk/>
            <pc:sldMk cId="3723434020" sldId="265"/>
            <ac:picMk id="308" creationId="{2F10F025-917B-4A66-9CA7-9DD7F66725EE}"/>
          </ac:picMkLst>
        </pc:picChg>
        <pc:picChg chg="mod">
          <ac:chgData name="NGUYEN PHAM ANH THU" userId="baf72463-252b-4d5f-a6ca-5a6327a9888d" providerId="ADAL" clId="{5F005289-095C-468B-BC4E-73ED608FCE31}" dt="2022-01-10T08:45:18.644" v="2740" actId="165"/>
          <ac:picMkLst>
            <pc:docMk/>
            <pc:sldMk cId="3723434020" sldId="265"/>
            <ac:picMk id="310" creationId="{E08D6677-4480-42F0-A66A-5D6450F81567}"/>
          </ac:picMkLst>
        </pc:picChg>
        <pc:picChg chg="mod">
          <ac:chgData name="NGUYEN PHAM ANH THU" userId="baf72463-252b-4d5f-a6ca-5a6327a9888d" providerId="ADAL" clId="{5F005289-095C-468B-BC4E-73ED608FCE31}" dt="2022-01-10T08:45:18.644" v="2740" actId="165"/>
          <ac:picMkLst>
            <pc:docMk/>
            <pc:sldMk cId="3723434020" sldId="265"/>
            <ac:picMk id="311" creationId="{084F8472-9DA3-46ED-93DD-8CD4A8FE7265}"/>
          </ac:picMkLst>
        </pc:picChg>
        <pc:picChg chg="mod">
          <ac:chgData name="NGUYEN PHAM ANH THU" userId="baf72463-252b-4d5f-a6ca-5a6327a9888d" providerId="ADAL" clId="{5F005289-095C-468B-BC4E-73ED608FCE31}" dt="2022-01-10T08:45:18.644" v="2740" actId="165"/>
          <ac:picMkLst>
            <pc:docMk/>
            <pc:sldMk cId="3723434020" sldId="265"/>
            <ac:picMk id="312" creationId="{3BE76CDF-7B4B-4692-89EB-9D72E9C4C7C6}"/>
          </ac:picMkLst>
        </pc:picChg>
        <pc:picChg chg="mod">
          <ac:chgData name="NGUYEN PHAM ANH THU" userId="baf72463-252b-4d5f-a6ca-5a6327a9888d" providerId="ADAL" clId="{5F005289-095C-468B-BC4E-73ED608FCE31}" dt="2022-01-10T08:45:18.644" v="2740" actId="165"/>
          <ac:picMkLst>
            <pc:docMk/>
            <pc:sldMk cId="3723434020" sldId="265"/>
            <ac:picMk id="313" creationId="{D1CF68C4-E235-4637-A288-365BCF25143F}"/>
          </ac:picMkLst>
        </pc:picChg>
        <pc:picChg chg="mod topLvl">
          <ac:chgData name="NGUYEN PHAM ANH THU" userId="baf72463-252b-4d5f-a6ca-5a6327a9888d" providerId="ADAL" clId="{5F005289-095C-468B-BC4E-73ED608FCE31}" dt="2022-01-10T08:46:28.138" v="2751" actId="164"/>
          <ac:picMkLst>
            <pc:docMk/>
            <pc:sldMk cId="3723434020" sldId="265"/>
            <ac:picMk id="316" creationId="{0F8C5745-6C7D-4A3B-969A-29F2EBC069CD}"/>
          </ac:picMkLst>
        </pc:picChg>
        <pc:picChg chg="mod topLvl">
          <ac:chgData name="NGUYEN PHAM ANH THU" userId="baf72463-252b-4d5f-a6ca-5a6327a9888d" providerId="ADAL" clId="{5F005289-095C-468B-BC4E-73ED608FCE31}" dt="2022-01-10T08:46:28.138" v="2751" actId="164"/>
          <ac:picMkLst>
            <pc:docMk/>
            <pc:sldMk cId="3723434020" sldId="265"/>
            <ac:picMk id="317" creationId="{66C71128-73F9-4DB9-A46F-6DF54C966D59}"/>
          </ac:picMkLst>
        </pc:picChg>
        <pc:picChg chg="del mod topLvl">
          <ac:chgData name="NGUYEN PHAM ANH THU" userId="baf72463-252b-4d5f-a6ca-5a6327a9888d" providerId="ADAL" clId="{5F005289-095C-468B-BC4E-73ED608FCE31}" dt="2022-01-10T08:44:02.848" v="2724" actId="478"/>
          <ac:picMkLst>
            <pc:docMk/>
            <pc:sldMk cId="3723434020" sldId="265"/>
            <ac:picMk id="318" creationId="{91F586E6-9F8C-404E-A7D7-EF0794628A1D}"/>
          </ac:picMkLst>
        </pc:picChg>
        <pc:picChg chg="mod">
          <ac:chgData name="NGUYEN PHAM ANH THU" userId="baf72463-252b-4d5f-a6ca-5a6327a9888d" providerId="ADAL" clId="{5F005289-095C-468B-BC4E-73ED608FCE31}" dt="2022-01-10T08:43:53.994" v="2722" actId="165"/>
          <ac:picMkLst>
            <pc:docMk/>
            <pc:sldMk cId="3723434020" sldId="265"/>
            <ac:picMk id="322" creationId="{9438E5C4-774B-4215-9C17-88ADEFA1D112}"/>
          </ac:picMkLst>
        </pc:picChg>
        <pc:picChg chg="mod">
          <ac:chgData name="NGUYEN PHAM ANH THU" userId="baf72463-252b-4d5f-a6ca-5a6327a9888d" providerId="ADAL" clId="{5F005289-095C-468B-BC4E-73ED608FCE31}" dt="2022-01-10T08:43:53.994" v="2722" actId="165"/>
          <ac:picMkLst>
            <pc:docMk/>
            <pc:sldMk cId="3723434020" sldId="265"/>
            <ac:picMk id="323" creationId="{7136EADD-2B70-44DB-A21D-85C7A1426CD0}"/>
          </ac:picMkLst>
        </pc:picChg>
        <pc:picChg chg="mod">
          <ac:chgData name="NGUYEN PHAM ANH THU" userId="baf72463-252b-4d5f-a6ca-5a6327a9888d" providerId="ADAL" clId="{5F005289-095C-468B-BC4E-73ED608FCE31}" dt="2022-01-10T08:43:53.994" v="2722" actId="165"/>
          <ac:picMkLst>
            <pc:docMk/>
            <pc:sldMk cId="3723434020" sldId="265"/>
            <ac:picMk id="324" creationId="{A263EB15-A072-4456-AE22-3757BA56F7A8}"/>
          </ac:picMkLst>
        </pc:picChg>
        <pc:picChg chg="mod">
          <ac:chgData name="NGUYEN PHAM ANH THU" userId="baf72463-252b-4d5f-a6ca-5a6327a9888d" providerId="ADAL" clId="{5F005289-095C-468B-BC4E-73ED608FCE31}" dt="2022-01-10T08:43:53.994" v="2722" actId="165"/>
          <ac:picMkLst>
            <pc:docMk/>
            <pc:sldMk cId="3723434020" sldId="265"/>
            <ac:picMk id="325" creationId="{D1BC7DCA-74A9-4F67-84B0-4884BB288F6E}"/>
          </ac:picMkLst>
        </pc:picChg>
        <pc:picChg chg="add del mod">
          <ac:chgData name="NGUYEN PHAM ANH THU" userId="baf72463-252b-4d5f-a6ca-5a6327a9888d" providerId="ADAL" clId="{5F005289-095C-468B-BC4E-73ED608FCE31}" dt="2022-01-10T08:44:18.662" v="2729" actId="478"/>
          <ac:picMkLst>
            <pc:docMk/>
            <pc:sldMk cId="3723434020" sldId="265"/>
            <ac:picMk id="327" creationId="{97F5F1F8-AAAC-4248-AD05-79344647F6E4}"/>
          </ac:picMkLst>
        </pc:picChg>
        <pc:picChg chg="add del mod">
          <ac:chgData name="NGUYEN PHAM ANH THU" userId="baf72463-252b-4d5f-a6ca-5a6327a9888d" providerId="ADAL" clId="{5F005289-095C-468B-BC4E-73ED608FCE31}" dt="2022-01-10T08:44:18.662" v="2729" actId="478"/>
          <ac:picMkLst>
            <pc:docMk/>
            <pc:sldMk cId="3723434020" sldId="265"/>
            <ac:picMk id="328" creationId="{3AA6005F-1A86-4CE8-AC3C-488AD01DAFBC}"/>
          </ac:picMkLst>
        </pc:picChg>
        <pc:picChg chg="add mod">
          <ac:chgData name="NGUYEN PHAM ANH THU" userId="baf72463-252b-4d5f-a6ca-5a6327a9888d" providerId="ADAL" clId="{5F005289-095C-468B-BC4E-73ED608FCE31}" dt="2022-01-10T08:46:28.138" v="2751" actId="164"/>
          <ac:picMkLst>
            <pc:docMk/>
            <pc:sldMk cId="3723434020" sldId="265"/>
            <ac:picMk id="329" creationId="{3C1728E8-C53F-40A4-9F24-D7108433166B}"/>
          </ac:picMkLst>
        </pc:picChg>
        <pc:picChg chg="add mod">
          <ac:chgData name="NGUYEN PHAM ANH THU" userId="baf72463-252b-4d5f-a6ca-5a6327a9888d" providerId="ADAL" clId="{5F005289-095C-468B-BC4E-73ED608FCE31}" dt="2022-01-10T08:46:28.138" v="2751" actId="164"/>
          <ac:picMkLst>
            <pc:docMk/>
            <pc:sldMk cId="3723434020" sldId="265"/>
            <ac:picMk id="330" creationId="{EE014382-AC22-468A-AD6F-FA547ECB47E3}"/>
          </ac:picMkLst>
        </pc:picChg>
        <pc:picChg chg="add mod">
          <ac:chgData name="NGUYEN PHAM ANH THU" userId="baf72463-252b-4d5f-a6ca-5a6327a9888d" providerId="ADAL" clId="{5F005289-095C-468B-BC4E-73ED608FCE31}" dt="2022-01-10T08:46:28.138" v="2751" actId="164"/>
          <ac:picMkLst>
            <pc:docMk/>
            <pc:sldMk cId="3723434020" sldId="265"/>
            <ac:picMk id="331" creationId="{317513E8-F648-45AF-94F0-5EC75899E34C}"/>
          </ac:picMkLst>
        </pc:picChg>
      </pc:sldChg>
      <pc:sldChg chg="delSp modSp del mod modAnim">
        <pc:chgData name="NGUYEN PHAM ANH THU" userId="baf72463-252b-4d5f-a6ca-5a6327a9888d" providerId="ADAL" clId="{5F005289-095C-468B-BC4E-73ED608FCE31}" dt="2022-01-10T10:46:05.531" v="5372" actId="47"/>
        <pc:sldMkLst>
          <pc:docMk/>
          <pc:sldMk cId="1176747899" sldId="266"/>
        </pc:sldMkLst>
        <pc:spChg chg="del">
          <ac:chgData name="NGUYEN PHAM ANH THU" userId="baf72463-252b-4d5f-a6ca-5a6327a9888d" providerId="ADAL" clId="{5F005289-095C-468B-BC4E-73ED608FCE31}" dt="2022-01-10T10:36:14.038" v="4427" actId="478"/>
          <ac:spMkLst>
            <pc:docMk/>
            <pc:sldMk cId="1176747899" sldId="266"/>
            <ac:spMk id="62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14.038" v="4427" actId="478"/>
          <ac:spMkLst>
            <pc:docMk/>
            <pc:sldMk cId="1176747899" sldId="266"/>
            <ac:spMk id="63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14.038" v="4427" actId="478"/>
          <ac:spMkLst>
            <pc:docMk/>
            <pc:sldMk cId="1176747899" sldId="266"/>
            <ac:spMk id="64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36:14.038" v="4427" actId="478"/>
          <ac:spMkLst>
            <pc:docMk/>
            <pc:sldMk cId="1176747899" sldId="266"/>
            <ac:spMk id="65" creationId="{00000000-0000-0000-0000-000000000000}"/>
          </ac:spMkLst>
        </pc:spChg>
        <pc:grpChg chg="del">
          <ac:chgData name="NGUYEN PHAM ANH THU" userId="baf72463-252b-4d5f-a6ca-5a6327a9888d" providerId="ADAL" clId="{5F005289-095C-468B-BC4E-73ED608FCE31}" dt="2022-01-10T10:36:14.038" v="4427" actId="478"/>
          <ac:grpSpMkLst>
            <pc:docMk/>
            <pc:sldMk cId="1176747899" sldId="266"/>
            <ac:grpSpMk id="3" creationId="{00000000-0000-0000-0000-000000000000}"/>
          </ac:grpSpMkLst>
        </pc:grpChg>
        <pc:picChg chg="del">
          <ac:chgData name="NGUYEN PHAM ANH THU" userId="baf72463-252b-4d5f-a6ca-5a6327a9888d" providerId="ADAL" clId="{5F005289-095C-468B-BC4E-73ED608FCE31}" dt="2022-01-10T10:36:14.038" v="4427" actId="478"/>
          <ac:picMkLst>
            <pc:docMk/>
            <pc:sldMk cId="1176747899" sldId="266"/>
            <ac:picMk id="2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36:14.038" v="4427" actId="478"/>
          <ac:picMkLst>
            <pc:docMk/>
            <pc:sldMk cId="1176747899" sldId="266"/>
            <ac:picMk id="61" creationId="{00000000-0000-0000-0000-000000000000}"/>
          </ac:picMkLst>
        </pc:picChg>
        <pc:picChg chg="del mod">
          <ac:chgData name="NGUYEN PHAM ANH THU" userId="baf72463-252b-4d5f-a6ca-5a6327a9888d" providerId="ADAL" clId="{5F005289-095C-468B-BC4E-73ED608FCE31}" dt="2022-01-10T10:36:12.785" v="4426" actId="478"/>
          <ac:picMkLst>
            <pc:docMk/>
            <pc:sldMk cId="1176747899" sldId="266"/>
            <ac:picMk id="66" creationId="{00000000-0000-0000-0000-000000000000}"/>
          </ac:picMkLst>
        </pc:picChg>
      </pc:sldChg>
      <pc:sldChg chg="modSp del mod setBg">
        <pc:chgData name="NGUYEN PHAM ANH THU" userId="baf72463-252b-4d5f-a6ca-5a6327a9888d" providerId="ADAL" clId="{5F005289-095C-468B-BC4E-73ED608FCE31}" dt="2022-01-10T09:04:06.730" v="2977" actId="47"/>
        <pc:sldMkLst>
          <pc:docMk/>
          <pc:sldMk cId="536528786" sldId="267"/>
        </pc:sldMkLst>
        <pc:picChg chg="mod">
          <ac:chgData name="NGUYEN PHAM ANH THU" userId="baf72463-252b-4d5f-a6ca-5a6327a9888d" providerId="ADAL" clId="{5F005289-095C-468B-BC4E-73ED608FCE31}" dt="2022-01-09T12:28:58.624" v="364" actId="14100"/>
          <ac:picMkLst>
            <pc:docMk/>
            <pc:sldMk cId="536528786" sldId="267"/>
            <ac:picMk id="19" creationId="{00000000-0000-0000-0000-000000000000}"/>
          </ac:picMkLst>
        </pc:picChg>
      </pc:sldChg>
      <pc:sldChg chg="del setBg">
        <pc:chgData name="NGUYEN PHAM ANH THU" userId="baf72463-252b-4d5f-a6ca-5a6327a9888d" providerId="ADAL" clId="{5F005289-095C-468B-BC4E-73ED608FCE31}" dt="2022-01-10T09:04:07.479" v="2978" actId="47"/>
        <pc:sldMkLst>
          <pc:docMk/>
          <pc:sldMk cId="3941021229" sldId="269"/>
        </pc:sldMkLst>
      </pc:sldChg>
      <pc:sldChg chg="del">
        <pc:chgData name="NGUYEN PHAM ANH THU" userId="baf72463-252b-4d5f-a6ca-5a6327a9888d" providerId="ADAL" clId="{5F005289-095C-468B-BC4E-73ED608FCE31}" dt="2022-01-10T09:04:08.398" v="2979" actId="47"/>
        <pc:sldMkLst>
          <pc:docMk/>
          <pc:sldMk cId="851736328" sldId="270"/>
        </pc:sldMkLst>
      </pc:sldChg>
      <pc:sldChg chg="addSp delSp modSp mod modTransition modAnim">
        <pc:chgData name="NGUYEN PHAM ANH THU" userId="baf72463-252b-4d5f-a6ca-5a6327a9888d" providerId="ADAL" clId="{5F005289-095C-468B-BC4E-73ED608FCE31}" dt="2022-01-10T10:59:30.350" v="5839"/>
        <pc:sldMkLst>
          <pc:docMk/>
          <pc:sldMk cId="882726378" sldId="274"/>
        </pc:sldMkLst>
        <pc:spChg chg="del">
          <ac:chgData name="NGUYEN PHAM ANH THU" userId="baf72463-252b-4d5f-a6ca-5a6327a9888d" providerId="ADAL" clId="{5F005289-095C-468B-BC4E-73ED608FCE31}" dt="2022-01-10T09:04:23.718" v="2981" actId="478"/>
          <ac:spMkLst>
            <pc:docMk/>
            <pc:sldMk cId="882726378" sldId="274"/>
            <ac:spMk id="154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09:04:23.718" v="2981" actId="478"/>
          <ac:spMkLst>
            <pc:docMk/>
            <pc:sldMk cId="882726378" sldId="274"/>
            <ac:spMk id="155" creationId="{00000000-0000-0000-0000-000000000000}"/>
          </ac:spMkLst>
        </pc:spChg>
        <pc:spChg chg="add mod">
          <ac:chgData name="NGUYEN PHAM ANH THU" userId="baf72463-252b-4d5f-a6ca-5a6327a9888d" providerId="ADAL" clId="{5F005289-095C-468B-BC4E-73ED608FCE31}" dt="2022-01-10T09:11:26.591" v="3023" actId="1076"/>
          <ac:spMkLst>
            <pc:docMk/>
            <pc:sldMk cId="882726378" sldId="274"/>
            <ac:spMk id="158" creationId="{96795E3C-C802-4BA8-8C24-1F54B37E8EC2}"/>
          </ac:spMkLst>
        </pc:spChg>
        <pc:spChg chg="add mod">
          <ac:chgData name="NGUYEN PHAM ANH THU" userId="baf72463-252b-4d5f-a6ca-5a6327a9888d" providerId="ADAL" clId="{5F005289-095C-468B-BC4E-73ED608FCE31}" dt="2022-01-10T09:16:35.525" v="3342" actId="1076"/>
          <ac:spMkLst>
            <pc:docMk/>
            <pc:sldMk cId="882726378" sldId="274"/>
            <ac:spMk id="159" creationId="{CBB5DF11-8B7E-4E97-9B4E-C17309F5B17A}"/>
          </ac:spMkLst>
        </pc:spChg>
        <pc:spChg chg="mod">
          <ac:chgData name="NGUYEN PHAM ANH THU" userId="baf72463-252b-4d5f-a6ca-5a6327a9888d" providerId="ADAL" clId="{5F005289-095C-468B-BC4E-73ED608FCE31}" dt="2022-01-09T15:36:18.063" v="880"/>
          <ac:spMkLst>
            <pc:docMk/>
            <pc:sldMk cId="882726378" sldId="274"/>
            <ac:spMk id="161" creationId="{7A565882-DCDA-4492-870A-795BDFDFC787}"/>
          </ac:spMkLst>
        </pc:spChg>
        <pc:spChg chg="mod">
          <ac:chgData name="NGUYEN PHAM ANH THU" userId="baf72463-252b-4d5f-a6ca-5a6327a9888d" providerId="ADAL" clId="{5F005289-095C-468B-BC4E-73ED608FCE31}" dt="2022-01-10T09:12:23.143" v="3136" actId="1076"/>
          <ac:spMkLst>
            <pc:docMk/>
            <pc:sldMk cId="882726378" sldId="274"/>
            <ac:spMk id="166" creationId="{1E0FAE26-5C14-45FA-92D5-872A1EDA20F2}"/>
          </ac:spMkLst>
        </pc:spChg>
        <pc:spChg chg="del">
          <ac:chgData name="NGUYEN PHAM ANH THU" userId="baf72463-252b-4d5f-a6ca-5a6327a9888d" providerId="ADAL" clId="{5F005289-095C-468B-BC4E-73ED608FCE31}" dt="2022-01-10T09:04:23.718" v="2981" actId="478"/>
          <ac:spMkLst>
            <pc:docMk/>
            <pc:sldMk cId="882726378" sldId="274"/>
            <ac:spMk id="168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09:04:23.718" v="2981" actId="478"/>
          <ac:spMkLst>
            <pc:docMk/>
            <pc:sldMk cId="882726378" sldId="274"/>
            <ac:spMk id="169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10T09:13:51.262" v="3211" actId="1076"/>
          <ac:spMkLst>
            <pc:docMk/>
            <pc:sldMk cId="882726378" sldId="274"/>
            <ac:spMk id="172" creationId="{9CE78B80-008A-4FB1-8792-648F980806E6}"/>
          </ac:spMkLst>
        </pc:spChg>
        <pc:spChg chg="mod">
          <ac:chgData name="NGUYEN PHAM ANH THU" userId="baf72463-252b-4d5f-a6ca-5a6327a9888d" providerId="ADAL" clId="{5F005289-095C-468B-BC4E-73ED608FCE31}" dt="2022-01-10T09:12:34.491" v="3137"/>
          <ac:spMkLst>
            <pc:docMk/>
            <pc:sldMk cId="882726378" sldId="274"/>
            <ac:spMk id="173" creationId="{F9CCB1C0-C8E9-4635-BC60-7B0BB9AF10B0}"/>
          </ac:spMkLst>
        </pc:spChg>
        <pc:spChg chg="mod">
          <ac:chgData name="NGUYEN PHAM ANH THU" userId="baf72463-252b-4d5f-a6ca-5a6327a9888d" providerId="ADAL" clId="{5F005289-095C-468B-BC4E-73ED608FCE31}" dt="2022-01-10T09:13:26.959" v="3141" actId="207"/>
          <ac:spMkLst>
            <pc:docMk/>
            <pc:sldMk cId="882726378" sldId="274"/>
            <ac:spMk id="174" creationId="{EC89B1E3-8341-4BFD-ADB3-72B7ECF28CF6}"/>
          </ac:spMkLst>
        </pc:spChg>
        <pc:spChg chg="mod">
          <ac:chgData name="NGUYEN PHAM ANH THU" userId="baf72463-252b-4d5f-a6ca-5a6327a9888d" providerId="ADAL" clId="{5F005289-095C-468B-BC4E-73ED608FCE31}" dt="2022-01-10T09:12:34.491" v="3137"/>
          <ac:spMkLst>
            <pc:docMk/>
            <pc:sldMk cId="882726378" sldId="274"/>
            <ac:spMk id="175" creationId="{647E898E-B50D-4552-912F-55E56BF05C7D}"/>
          </ac:spMkLst>
        </pc:spChg>
        <pc:spChg chg="mod">
          <ac:chgData name="NGUYEN PHAM ANH THU" userId="baf72463-252b-4d5f-a6ca-5a6327a9888d" providerId="ADAL" clId="{5F005289-095C-468B-BC4E-73ED608FCE31}" dt="2022-01-10T09:12:34.491" v="3137"/>
          <ac:spMkLst>
            <pc:docMk/>
            <pc:sldMk cId="882726378" sldId="274"/>
            <ac:spMk id="177" creationId="{FC711911-BCB1-4BBD-A5B5-DF1246F4CEB3}"/>
          </ac:spMkLst>
        </pc:spChg>
        <pc:spChg chg="mod">
          <ac:chgData name="NGUYEN PHAM ANH THU" userId="baf72463-252b-4d5f-a6ca-5a6327a9888d" providerId="ADAL" clId="{5F005289-095C-468B-BC4E-73ED608FCE31}" dt="2022-01-10T09:12:34.491" v="3137"/>
          <ac:spMkLst>
            <pc:docMk/>
            <pc:sldMk cId="882726378" sldId="274"/>
            <ac:spMk id="178" creationId="{931A1717-592A-420F-A79C-7FE2F46B9BFD}"/>
          </ac:spMkLst>
        </pc:spChg>
        <pc:spChg chg="mod">
          <ac:chgData name="NGUYEN PHAM ANH THU" userId="baf72463-252b-4d5f-a6ca-5a6327a9888d" providerId="ADAL" clId="{5F005289-095C-468B-BC4E-73ED608FCE31}" dt="2022-01-10T09:15:00.702" v="3273" actId="1076"/>
          <ac:spMkLst>
            <pc:docMk/>
            <pc:sldMk cId="882726378" sldId="274"/>
            <ac:spMk id="181" creationId="{EC228EE6-140E-4D54-ABF6-E1B9F4862F6A}"/>
          </ac:spMkLst>
        </pc:spChg>
        <pc:spChg chg="mod">
          <ac:chgData name="NGUYEN PHAM ANH THU" userId="baf72463-252b-4d5f-a6ca-5a6327a9888d" providerId="ADAL" clId="{5F005289-095C-468B-BC4E-73ED608FCE31}" dt="2022-01-10T09:19:56.967" v="3398" actId="1076"/>
          <ac:spMkLst>
            <pc:docMk/>
            <pc:sldMk cId="882726378" sldId="274"/>
            <ac:spMk id="184" creationId="{43AF6B7D-8EA6-411F-A20C-FCF7CD59BF6A}"/>
          </ac:spMkLst>
        </pc:spChg>
        <pc:spChg chg="mod">
          <ac:chgData name="NGUYEN PHAM ANH THU" userId="baf72463-252b-4d5f-a6ca-5a6327a9888d" providerId="ADAL" clId="{5F005289-095C-468B-BC4E-73ED608FCE31}" dt="2022-01-10T09:19:15.326" v="3343"/>
          <ac:spMkLst>
            <pc:docMk/>
            <pc:sldMk cId="882726378" sldId="274"/>
            <ac:spMk id="185" creationId="{DEEEA6C5-5EE4-4F76-9080-5F914A3606C6}"/>
          </ac:spMkLst>
        </pc:spChg>
        <pc:spChg chg="mod">
          <ac:chgData name="NGUYEN PHAM ANH THU" userId="baf72463-252b-4d5f-a6ca-5a6327a9888d" providerId="ADAL" clId="{5F005289-095C-468B-BC4E-73ED608FCE31}" dt="2022-01-10T09:19:15.326" v="3343"/>
          <ac:spMkLst>
            <pc:docMk/>
            <pc:sldMk cId="882726378" sldId="274"/>
            <ac:spMk id="186" creationId="{D3D86928-54C4-48D2-B5EE-8D058C1EDE62}"/>
          </ac:spMkLst>
        </pc:spChg>
        <pc:spChg chg="mod">
          <ac:chgData name="NGUYEN PHAM ANH THU" userId="baf72463-252b-4d5f-a6ca-5a6327a9888d" providerId="ADAL" clId="{5F005289-095C-468B-BC4E-73ED608FCE31}" dt="2022-01-10T09:19:15.326" v="3343"/>
          <ac:spMkLst>
            <pc:docMk/>
            <pc:sldMk cId="882726378" sldId="274"/>
            <ac:spMk id="187" creationId="{E24285F5-E93B-432E-A7FE-A7999AB8E7FE}"/>
          </ac:spMkLst>
        </pc:spChg>
        <pc:spChg chg="mod">
          <ac:chgData name="NGUYEN PHAM ANH THU" userId="baf72463-252b-4d5f-a6ca-5a6327a9888d" providerId="ADAL" clId="{5F005289-095C-468B-BC4E-73ED608FCE31}" dt="2022-01-10T09:19:15.326" v="3343"/>
          <ac:spMkLst>
            <pc:docMk/>
            <pc:sldMk cId="882726378" sldId="274"/>
            <ac:spMk id="189" creationId="{0E32C2C7-D8DC-44B5-9AA8-788FA1FA9DC5}"/>
          </ac:spMkLst>
        </pc:spChg>
        <pc:spChg chg="mod">
          <ac:chgData name="NGUYEN PHAM ANH THU" userId="baf72463-252b-4d5f-a6ca-5a6327a9888d" providerId="ADAL" clId="{5F005289-095C-468B-BC4E-73ED608FCE31}" dt="2022-01-10T09:19:15.326" v="3343"/>
          <ac:spMkLst>
            <pc:docMk/>
            <pc:sldMk cId="882726378" sldId="274"/>
            <ac:spMk id="190" creationId="{23E53857-7355-4975-A15F-151F2F35088B}"/>
          </ac:spMkLst>
        </pc:spChg>
        <pc:spChg chg="mod">
          <ac:chgData name="NGUYEN PHAM ANH THU" userId="baf72463-252b-4d5f-a6ca-5a6327a9888d" providerId="ADAL" clId="{5F005289-095C-468B-BC4E-73ED608FCE31}" dt="2022-01-10T09:21:47.440" v="3418" actId="14100"/>
          <ac:spMkLst>
            <pc:docMk/>
            <pc:sldMk cId="882726378" sldId="274"/>
            <ac:spMk id="193" creationId="{9BF86CBC-E58E-4649-BA83-898FFE54190D}"/>
          </ac:spMkLst>
        </pc:spChg>
        <pc:spChg chg="mod">
          <ac:chgData name="NGUYEN PHAM ANH THU" userId="baf72463-252b-4d5f-a6ca-5a6327a9888d" providerId="ADAL" clId="{5F005289-095C-468B-BC4E-73ED608FCE31}" dt="2022-01-10T09:22:16.238" v="3475" actId="1076"/>
          <ac:spMkLst>
            <pc:docMk/>
            <pc:sldMk cId="882726378" sldId="274"/>
            <ac:spMk id="196" creationId="{7F50743C-2065-4D72-8833-CD5B4D43DCE6}"/>
          </ac:spMkLst>
        </pc:spChg>
        <pc:spChg chg="mod">
          <ac:chgData name="NGUYEN PHAM ANH THU" userId="baf72463-252b-4d5f-a6ca-5a6327a9888d" providerId="ADAL" clId="{5F005289-095C-468B-BC4E-73ED608FCE31}" dt="2022-01-10T09:21:56.607" v="3420"/>
          <ac:spMkLst>
            <pc:docMk/>
            <pc:sldMk cId="882726378" sldId="274"/>
            <ac:spMk id="197" creationId="{8E1C91E1-7DBB-41E6-ACC4-9AAE5FAED09E}"/>
          </ac:spMkLst>
        </pc:spChg>
        <pc:spChg chg="mod">
          <ac:chgData name="NGUYEN PHAM ANH THU" userId="baf72463-252b-4d5f-a6ca-5a6327a9888d" providerId="ADAL" clId="{5F005289-095C-468B-BC4E-73ED608FCE31}" dt="2022-01-10T09:21:56.607" v="3420"/>
          <ac:spMkLst>
            <pc:docMk/>
            <pc:sldMk cId="882726378" sldId="274"/>
            <ac:spMk id="198" creationId="{23C61442-5368-476A-B15C-1416E616EA36}"/>
          </ac:spMkLst>
        </pc:spChg>
        <pc:spChg chg="mod">
          <ac:chgData name="NGUYEN PHAM ANH THU" userId="baf72463-252b-4d5f-a6ca-5a6327a9888d" providerId="ADAL" clId="{5F005289-095C-468B-BC4E-73ED608FCE31}" dt="2022-01-10T09:21:56.607" v="3420"/>
          <ac:spMkLst>
            <pc:docMk/>
            <pc:sldMk cId="882726378" sldId="274"/>
            <ac:spMk id="199" creationId="{B029E3C2-6EA9-40C7-91FF-392F0403B981}"/>
          </ac:spMkLst>
        </pc:spChg>
        <pc:spChg chg="mod">
          <ac:chgData name="NGUYEN PHAM ANH THU" userId="baf72463-252b-4d5f-a6ca-5a6327a9888d" providerId="ADAL" clId="{5F005289-095C-468B-BC4E-73ED608FCE31}" dt="2022-01-10T09:21:56.607" v="3420"/>
          <ac:spMkLst>
            <pc:docMk/>
            <pc:sldMk cId="882726378" sldId="274"/>
            <ac:spMk id="201" creationId="{558B477C-0157-49C9-BE88-BC75F840F991}"/>
          </ac:spMkLst>
        </pc:spChg>
        <pc:spChg chg="mod">
          <ac:chgData name="NGUYEN PHAM ANH THU" userId="baf72463-252b-4d5f-a6ca-5a6327a9888d" providerId="ADAL" clId="{5F005289-095C-468B-BC4E-73ED608FCE31}" dt="2022-01-10T09:21:56.607" v="3420"/>
          <ac:spMkLst>
            <pc:docMk/>
            <pc:sldMk cId="882726378" sldId="274"/>
            <ac:spMk id="202" creationId="{BA77BCD6-AFC2-4549-A3FD-8BA040FB69E1}"/>
          </ac:spMkLst>
        </pc:spChg>
        <pc:grpChg chg="del">
          <ac:chgData name="NGUYEN PHAM ANH THU" userId="baf72463-252b-4d5f-a6ca-5a6327a9888d" providerId="ADAL" clId="{5F005289-095C-468B-BC4E-73ED608FCE31}" dt="2022-01-10T09:04:23.718" v="2981" actId="478"/>
          <ac:grpSpMkLst>
            <pc:docMk/>
            <pc:sldMk cId="882726378" sldId="274"/>
            <ac:grpSpMk id="3" creationId="{00000000-0000-0000-0000-000000000000}"/>
          </ac:grpSpMkLst>
        </pc:grpChg>
        <pc:grpChg chg="add del mod">
          <ac:chgData name="NGUYEN PHAM ANH THU" userId="baf72463-252b-4d5f-a6ca-5a6327a9888d" providerId="ADAL" clId="{5F005289-095C-468B-BC4E-73ED608FCE31}" dt="2022-01-09T15:36:21.541" v="882" actId="478"/>
          <ac:grpSpMkLst>
            <pc:docMk/>
            <pc:sldMk cId="882726378" sldId="274"/>
            <ac:grpSpMk id="159" creationId="{8973538B-D33A-42B4-A887-8E053E1E394F}"/>
          </ac:grpSpMkLst>
        </pc:grpChg>
        <pc:grpChg chg="add mod">
          <ac:chgData name="NGUYEN PHAM ANH THU" userId="baf72463-252b-4d5f-a6ca-5a6327a9888d" providerId="ADAL" clId="{5F005289-095C-468B-BC4E-73ED608FCE31}" dt="2022-01-10T09:13:55.237" v="3212" actId="1076"/>
          <ac:grpSpMkLst>
            <pc:docMk/>
            <pc:sldMk cId="882726378" sldId="274"/>
            <ac:grpSpMk id="164" creationId="{4C107F8F-03A7-43A0-BBB4-84BE330DDB4E}"/>
          </ac:grpSpMkLst>
        </pc:grpChg>
        <pc:grpChg chg="add mod">
          <ac:chgData name="NGUYEN PHAM ANH THU" userId="baf72463-252b-4d5f-a6ca-5a6327a9888d" providerId="ADAL" clId="{5F005289-095C-468B-BC4E-73ED608FCE31}" dt="2022-01-10T09:13:30.423" v="3142" actId="1076"/>
          <ac:grpSpMkLst>
            <pc:docMk/>
            <pc:sldMk cId="882726378" sldId="274"/>
            <ac:grpSpMk id="170" creationId="{E31F906A-8A6D-4B17-A236-9457D2B1078F}"/>
          </ac:grpSpMkLst>
        </pc:grpChg>
        <pc:grpChg chg="mod">
          <ac:chgData name="NGUYEN PHAM ANH THU" userId="baf72463-252b-4d5f-a6ca-5a6327a9888d" providerId="ADAL" clId="{5F005289-095C-468B-BC4E-73ED608FCE31}" dt="2022-01-10T09:12:34.491" v="3137"/>
          <ac:grpSpMkLst>
            <pc:docMk/>
            <pc:sldMk cId="882726378" sldId="274"/>
            <ac:grpSpMk id="171" creationId="{777D652D-0ABC-46E3-869F-D217E8BFA21C}"/>
          </ac:grpSpMkLst>
        </pc:grpChg>
        <pc:grpChg chg="mod">
          <ac:chgData name="NGUYEN PHAM ANH THU" userId="baf72463-252b-4d5f-a6ca-5a6327a9888d" providerId="ADAL" clId="{5F005289-095C-468B-BC4E-73ED608FCE31}" dt="2022-01-10T09:12:34.491" v="3137"/>
          <ac:grpSpMkLst>
            <pc:docMk/>
            <pc:sldMk cId="882726378" sldId="274"/>
            <ac:grpSpMk id="176" creationId="{FD578479-5229-48D3-B0C3-684FD4815063}"/>
          </ac:grpSpMkLst>
        </pc:grpChg>
        <pc:grpChg chg="add mod">
          <ac:chgData name="NGUYEN PHAM ANH THU" userId="baf72463-252b-4d5f-a6ca-5a6327a9888d" providerId="ADAL" clId="{5F005289-095C-468B-BC4E-73ED608FCE31}" dt="2022-01-10T09:15:07.014" v="3274" actId="1076"/>
          <ac:grpSpMkLst>
            <pc:docMk/>
            <pc:sldMk cId="882726378" sldId="274"/>
            <ac:grpSpMk id="179" creationId="{D9DBDF34-6944-4FA0-8241-ADA59923829C}"/>
          </ac:grpSpMkLst>
        </pc:grpChg>
        <pc:grpChg chg="add mod">
          <ac:chgData name="NGUYEN PHAM ANH THU" userId="baf72463-252b-4d5f-a6ca-5a6327a9888d" providerId="ADAL" clId="{5F005289-095C-468B-BC4E-73ED608FCE31}" dt="2022-01-10T09:20:01.614" v="3399" actId="1076"/>
          <ac:grpSpMkLst>
            <pc:docMk/>
            <pc:sldMk cId="882726378" sldId="274"/>
            <ac:grpSpMk id="182" creationId="{F1A394D6-DDDC-4E2F-9BC1-5993DE6E34E0}"/>
          </ac:grpSpMkLst>
        </pc:grpChg>
        <pc:grpChg chg="mod">
          <ac:chgData name="NGUYEN PHAM ANH THU" userId="baf72463-252b-4d5f-a6ca-5a6327a9888d" providerId="ADAL" clId="{5F005289-095C-468B-BC4E-73ED608FCE31}" dt="2022-01-10T09:19:15.326" v="3343"/>
          <ac:grpSpMkLst>
            <pc:docMk/>
            <pc:sldMk cId="882726378" sldId="274"/>
            <ac:grpSpMk id="183" creationId="{CAA6D875-E892-4F3C-93B1-3485446F0021}"/>
          </ac:grpSpMkLst>
        </pc:grpChg>
        <pc:grpChg chg="mod">
          <ac:chgData name="NGUYEN PHAM ANH THU" userId="baf72463-252b-4d5f-a6ca-5a6327a9888d" providerId="ADAL" clId="{5F005289-095C-468B-BC4E-73ED608FCE31}" dt="2022-01-10T09:19:15.326" v="3343"/>
          <ac:grpSpMkLst>
            <pc:docMk/>
            <pc:sldMk cId="882726378" sldId="274"/>
            <ac:grpSpMk id="188" creationId="{68877BDE-323C-4E78-B866-25CC9E31C35D}"/>
          </ac:grpSpMkLst>
        </pc:grpChg>
        <pc:grpChg chg="add mod">
          <ac:chgData name="NGUYEN PHAM ANH THU" userId="baf72463-252b-4d5f-a6ca-5a6327a9888d" providerId="ADAL" clId="{5F005289-095C-468B-BC4E-73ED608FCE31}" dt="2022-01-10T09:23:05.293" v="3483" actId="1076"/>
          <ac:grpSpMkLst>
            <pc:docMk/>
            <pc:sldMk cId="882726378" sldId="274"/>
            <ac:grpSpMk id="191" creationId="{E0074A37-FE42-45BF-BCE7-1CA8F6E953B7}"/>
          </ac:grpSpMkLst>
        </pc:grpChg>
        <pc:grpChg chg="add mod">
          <ac:chgData name="NGUYEN PHAM ANH THU" userId="baf72463-252b-4d5f-a6ca-5a6327a9888d" providerId="ADAL" clId="{5F005289-095C-468B-BC4E-73ED608FCE31}" dt="2022-01-10T09:22:42.382" v="3482" actId="1076"/>
          <ac:grpSpMkLst>
            <pc:docMk/>
            <pc:sldMk cId="882726378" sldId="274"/>
            <ac:grpSpMk id="194" creationId="{6B12F549-B54C-422A-9A96-358C6D8DECE2}"/>
          </ac:grpSpMkLst>
        </pc:grpChg>
        <pc:grpChg chg="mod">
          <ac:chgData name="NGUYEN PHAM ANH THU" userId="baf72463-252b-4d5f-a6ca-5a6327a9888d" providerId="ADAL" clId="{5F005289-095C-468B-BC4E-73ED608FCE31}" dt="2022-01-10T09:21:56.607" v="3420"/>
          <ac:grpSpMkLst>
            <pc:docMk/>
            <pc:sldMk cId="882726378" sldId="274"/>
            <ac:grpSpMk id="195" creationId="{210C71F0-8BF0-4488-9552-E1334CCC17F8}"/>
          </ac:grpSpMkLst>
        </pc:grpChg>
        <pc:grpChg chg="mod">
          <ac:chgData name="NGUYEN PHAM ANH THU" userId="baf72463-252b-4d5f-a6ca-5a6327a9888d" providerId="ADAL" clId="{5F005289-095C-468B-BC4E-73ED608FCE31}" dt="2022-01-10T09:21:56.607" v="3420"/>
          <ac:grpSpMkLst>
            <pc:docMk/>
            <pc:sldMk cId="882726378" sldId="274"/>
            <ac:grpSpMk id="200" creationId="{2FA3DCE9-795A-447E-9D22-310F71EC8FAA}"/>
          </ac:grpSpMkLst>
        </pc:grpChg>
        <pc:picChg chg="del">
          <ac:chgData name="NGUYEN PHAM ANH THU" userId="baf72463-252b-4d5f-a6ca-5a6327a9888d" providerId="ADAL" clId="{5F005289-095C-468B-BC4E-73ED608FCE31}" dt="2022-01-10T09:04:23.718" v="2981" actId="478"/>
          <ac:picMkLst>
            <pc:docMk/>
            <pc:sldMk cId="882726378" sldId="274"/>
            <ac:picMk id="153" creationId="{00000000-0000-0000-0000-000000000000}"/>
          </ac:picMkLst>
        </pc:picChg>
        <pc:picChg chg="add del">
          <ac:chgData name="NGUYEN PHAM ANH THU" userId="baf72463-252b-4d5f-a6ca-5a6327a9888d" providerId="ADAL" clId="{5F005289-095C-468B-BC4E-73ED608FCE31}" dt="2022-01-10T09:06:48.181" v="2989" actId="21"/>
          <ac:picMkLst>
            <pc:docMk/>
            <pc:sldMk cId="882726378" sldId="274"/>
            <ac:picMk id="157" creationId="{5AC4F65C-6B95-493A-87C2-95D0FECD51B5}"/>
          </ac:picMkLst>
        </pc:picChg>
        <pc:picChg chg="mod">
          <ac:chgData name="NGUYEN PHAM ANH THU" userId="baf72463-252b-4d5f-a6ca-5a6327a9888d" providerId="ADAL" clId="{5F005289-095C-468B-BC4E-73ED608FCE31}" dt="2022-01-09T15:36:18.063" v="880"/>
          <ac:picMkLst>
            <pc:docMk/>
            <pc:sldMk cId="882726378" sldId="274"/>
            <ac:picMk id="160" creationId="{0D2F3370-8B80-46D5-BB64-AAB3C87AA73D}"/>
          </ac:picMkLst>
        </pc:picChg>
        <pc:picChg chg="add mod">
          <ac:chgData name="NGUYEN PHAM ANH THU" userId="baf72463-252b-4d5f-a6ca-5a6327a9888d" providerId="ADAL" clId="{5F005289-095C-468B-BC4E-73ED608FCE31}" dt="2022-01-10T09:11:28.606" v="3024" actId="1076"/>
          <ac:picMkLst>
            <pc:docMk/>
            <pc:sldMk cId="882726378" sldId="274"/>
            <ac:picMk id="162" creationId="{61B0FE59-6F83-4A24-97FD-8A1848E52835}"/>
          </ac:picMkLst>
        </pc:picChg>
        <pc:picChg chg="mod">
          <ac:chgData name="NGUYEN PHAM ANH THU" userId="baf72463-252b-4d5f-a6ca-5a6327a9888d" providerId="ADAL" clId="{5F005289-095C-468B-BC4E-73ED608FCE31}" dt="2022-01-10T09:12:19.071" v="3135" actId="14100"/>
          <ac:picMkLst>
            <pc:docMk/>
            <pc:sldMk cId="882726378" sldId="274"/>
            <ac:picMk id="165" creationId="{13EE0845-02EA-4C20-B3BD-4E6EDE8C56C2}"/>
          </ac:picMkLst>
        </pc:picChg>
        <pc:picChg chg="del">
          <ac:chgData name="NGUYEN PHAM ANH THU" userId="baf72463-252b-4d5f-a6ca-5a6327a9888d" providerId="ADAL" clId="{5F005289-095C-468B-BC4E-73ED608FCE31}" dt="2022-01-10T09:04:23.718" v="2981" actId="478"/>
          <ac:picMkLst>
            <pc:docMk/>
            <pc:sldMk cId="882726378" sldId="274"/>
            <ac:picMk id="167" creationId="{00000000-0000-0000-0000-000000000000}"/>
          </ac:picMkLst>
        </pc:picChg>
        <pc:picChg chg="mod">
          <ac:chgData name="NGUYEN PHAM ANH THU" userId="baf72463-252b-4d5f-a6ca-5a6327a9888d" providerId="ADAL" clId="{5F005289-095C-468B-BC4E-73ED608FCE31}" dt="2022-01-10T09:14:55.775" v="3272" actId="14100"/>
          <ac:picMkLst>
            <pc:docMk/>
            <pc:sldMk cId="882726378" sldId="274"/>
            <ac:picMk id="180" creationId="{661B29EE-7074-47EF-8DDB-C794969FA47C}"/>
          </ac:picMkLst>
        </pc:picChg>
        <pc:picChg chg="mod">
          <ac:chgData name="NGUYEN PHAM ANH THU" userId="baf72463-252b-4d5f-a6ca-5a6327a9888d" providerId="ADAL" clId="{5F005289-095C-468B-BC4E-73ED608FCE31}" dt="2022-01-10T09:21:13.727" v="3404"/>
          <ac:picMkLst>
            <pc:docMk/>
            <pc:sldMk cId="882726378" sldId="274"/>
            <ac:picMk id="192" creationId="{471728F7-AC24-4FDB-87D9-4713AB42CE31}"/>
          </ac:picMkLst>
        </pc:picChg>
        <pc:picChg chg="add del mod">
          <ac:chgData name="NGUYEN PHAM ANH THU" userId="baf72463-252b-4d5f-a6ca-5a6327a9888d" providerId="ADAL" clId="{5F005289-095C-468B-BC4E-73ED608FCE31}" dt="2022-01-10T09:04:34.340" v="2987" actId="478"/>
          <ac:picMkLst>
            <pc:docMk/>
            <pc:sldMk cId="882726378" sldId="274"/>
            <ac:picMk id="1026" creationId="{6CD12509-597E-4E82-8FAE-0C3CC6484BFD}"/>
          </ac:picMkLst>
        </pc:picChg>
      </pc:sldChg>
      <pc:sldChg chg="addSp delSp modSp mod modTransition delAnim">
        <pc:chgData name="NGUYEN PHAM ANH THU" userId="baf72463-252b-4d5f-a6ca-5a6327a9888d" providerId="ADAL" clId="{5F005289-095C-468B-BC4E-73ED608FCE31}" dt="2022-01-10T10:59:45.869" v="5842"/>
        <pc:sldMkLst>
          <pc:docMk/>
          <pc:sldMk cId="1444665606" sldId="275"/>
        </pc:sldMkLst>
        <pc:spChg chg="del">
          <ac:chgData name="NGUYEN PHAM ANH THU" userId="baf72463-252b-4d5f-a6ca-5a6327a9888d" providerId="ADAL" clId="{5F005289-095C-468B-BC4E-73ED608FCE31}" dt="2022-01-10T09:32:11.331" v="3522" actId="478"/>
          <ac:spMkLst>
            <pc:docMk/>
            <pc:sldMk cId="1444665606" sldId="275"/>
            <ac:spMk id="5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09:32:11.331" v="3522" actId="478"/>
          <ac:spMkLst>
            <pc:docMk/>
            <pc:sldMk cId="1444665606" sldId="275"/>
            <ac:spMk id="6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09:32:11.331" v="3522" actId="478"/>
          <ac:spMkLst>
            <pc:docMk/>
            <pc:sldMk cId="1444665606" sldId="275"/>
            <ac:spMk id="8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09:32:11.331" v="3522" actId="478"/>
          <ac:spMkLst>
            <pc:docMk/>
            <pc:sldMk cId="1444665606" sldId="275"/>
            <ac:spMk id="9" creationId="{00000000-0000-0000-0000-000000000000}"/>
          </ac:spMkLst>
        </pc:spChg>
        <pc:spChg chg="add mod">
          <ac:chgData name="NGUYEN PHAM ANH THU" userId="baf72463-252b-4d5f-a6ca-5a6327a9888d" providerId="ADAL" clId="{5F005289-095C-468B-BC4E-73ED608FCE31}" dt="2022-01-10T09:32:17.195" v="3523"/>
          <ac:spMkLst>
            <pc:docMk/>
            <pc:sldMk cId="1444665606" sldId="275"/>
            <ac:spMk id="10" creationId="{48EA09B8-CF06-46CB-B42F-09D6B0B13576}"/>
          </ac:spMkLst>
        </pc:spChg>
        <pc:spChg chg="add mod">
          <ac:chgData name="NGUYEN PHAM ANH THU" userId="baf72463-252b-4d5f-a6ca-5a6327a9888d" providerId="ADAL" clId="{5F005289-095C-468B-BC4E-73ED608FCE31}" dt="2022-01-10T09:34:48.873" v="3743" actId="20577"/>
          <ac:spMkLst>
            <pc:docMk/>
            <pc:sldMk cId="1444665606" sldId="275"/>
            <ac:spMk id="11" creationId="{92854B67-1C3E-4389-864F-2335AFA5AE4A}"/>
          </ac:spMkLst>
        </pc:spChg>
        <pc:spChg chg="add mod">
          <ac:chgData name="NGUYEN PHAM ANH THU" userId="baf72463-252b-4d5f-a6ca-5a6327a9888d" providerId="ADAL" clId="{5F005289-095C-468B-BC4E-73ED608FCE31}" dt="2022-01-10T09:38:27.209" v="3810" actId="208"/>
          <ac:spMkLst>
            <pc:docMk/>
            <pc:sldMk cId="1444665606" sldId="275"/>
            <ac:spMk id="15" creationId="{2FA729E6-EC1D-4E34-87B9-27E20F6FF2F6}"/>
          </ac:spMkLst>
        </pc:spChg>
        <pc:spChg chg="add mod">
          <ac:chgData name="NGUYEN PHAM ANH THU" userId="baf72463-252b-4d5f-a6ca-5a6327a9888d" providerId="ADAL" clId="{5F005289-095C-468B-BC4E-73ED608FCE31}" dt="2022-01-10T09:39:03.863" v="3815" actId="208"/>
          <ac:spMkLst>
            <pc:docMk/>
            <pc:sldMk cId="1444665606" sldId="275"/>
            <ac:spMk id="16" creationId="{5766A410-A4B1-4125-81E5-9C8962F7FAD9}"/>
          </ac:spMkLst>
        </pc:spChg>
        <pc:spChg chg="add mod">
          <ac:chgData name="NGUYEN PHAM ANH THU" userId="baf72463-252b-4d5f-a6ca-5a6327a9888d" providerId="ADAL" clId="{5F005289-095C-468B-BC4E-73ED608FCE31}" dt="2022-01-10T09:39:18.351" v="3818" actId="208"/>
          <ac:spMkLst>
            <pc:docMk/>
            <pc:sldMk cId="1444665606" sldId="275"/>
            <ac:spMk id="17" creationId="{FBA753C5-EE20-429A-A3AD-46DE33F60A55}"/>
          </ac:spMkLst>
        </pc:spChg>
        <pc:spChg chg="add mod">
          <ac:chgData name="NGUYEN PHAM ANH THU" userId="baf72463-252b-4d5f-a6ca-5a6327a9888d" providerId="ADAL" clId="{5F005289-095C-468B-BC4E-73ED608FCE31}" dt="2022-01-10T09:43:06.219" v="3855" actId="207"/>
          <ac:spMkLst>
            <pc:docMk/>
            <pc:sldMk cId="1444665606" sldId="275"/>
            <ac:spMk id="18" creationId="{1B6EF3A6-6B99-4010-9520-0F2B1083B241}"/>
          </ac:spMkLst>
        </pc:spChg>
        <pc:spChg chg="add mod">
          <ac:chgData name="NGUYEN PHAM ANH THU" userId="baf72463-252b-4d5f-a6ca-5a6327a9888d" providerId="ADAL" clId="{5F005289-095C-468B-BC4E-73ED608FCE31}" dt="2022-01-10T09:39:49.940" v="3825"/>
          <ac:spMkLst>
            <pc:docMk/>
            <pc:sldMk cId="1444665606" sldId="275"/>
            <ac:spMk id="20" creationId="{1755ED3A-889F-4749-8208-70866C5926D0}"/>
          </ac:spMkLst>
        </pc:spChg>
        <pc:spChg chg="add mod">
          <ac:chgData name="NGUYEN PHAM ANH THU" userId="baf72463-252b-4d5f-a6ca-5a6327a9888d" providerId="ADAL" clId="{5F005289-095C-468B-BC4E-73ED608FCE31}" dt="2022-01-10T09:40:12.981" v="3829" actId="208"/>
          <ac:spMkLst>
            <pc:docMk/>
            <pc:sldMk cId="1444665606" sldId="275"/>
            <ac:spMk id="21" creationId="{AEB0B874-FFC4-4D70-82E8-1C2FCDA384A7}"/>
          </ac:spMkLst>
        </pc:spChg>
        <pc:spChg chg="add mod">
          <ac:chgData name="NGUYEN PHAM ANH THU" userId="baf72463-252b-4d5f-a6ca-5a6327a9888d" providerId="ADAL" clId="{5F005289-095C-468B-BC4E-73ED608FCE31}" dt="2022-01-10T09:40:48.410" v="3834" actId="208"/>
          <ac:spMkLst>
            <pc:docMk/>
            <pc:sldMk cId="1444665606" sldId="275"/>
            <ac:spMk id="22" creationId="{9532A107-61B2-45A8-895D-4C1E5F30195F}"/>
          </ac:spMkLst>
        </pc:spChg>
        <pc:spChg chg="add mod">
          <ac:chgData name="NGUYEN PHAM ANH THU" userId="baf72463-252b-4d5f-a6ca-5a6327a9888d" providerId="ADAL" clId="{5F005289-095C-468B-BC4E-73ED608FCE31}" dt="2022-01-10T09:41:40.775" v="3843" actId="208"/>
          <ac:spMkLst>
            <pc:docMk/>
            <pc:sldMk cId="1444665606" sldId="275"/>
            <ac:spMk id="23" creationId="{E4C3A17D-1F15-4516-AA29-D74AC3593933}"/>
          </ac:spMkLst>
        </pc:spChg>
        <pc:spChg chg="add mod">
          <ac:chgData name="NGUYEN PHAM ANH THU" userId="baf72463-252b-4d5f-a6ca-5a6327a9888d" providerId="ADAL" clId="{5F005289-095C-468B-BC4E-73ED608FCE31}" dt="2022-01-10T09:42:15.597" v="3850" actId="208"/>
          <ac:spMkLst>
            <pc:docMk/>
            <pc:sldMk cId="1444665606" sldId="275"/>
            <ac:spMk id="25" creationId="{04E9B1C0-D562-405D-9B6A-30C58635902B}"/>
          </ac:spMkLst>
        </pc:spChg>
        <pc:spChg chg="add mod">
          <ac:chgData name="NGUYEN PHAM ANH THU" userId="baf72463-252b-4d5f-a6ca-5a6327a9888d" providerId="ADAL" clId="{5F005289-095C-468B-BC4E-73ED608FCE31}" dt="2022-01-10T09:43:02.933" v="3854" actId="207"/>
          <ac:spMkLst>
            <pc:docMk/>
            <pc:sldMk cId="1444665606" sldId="275"/>
            <ac:spMk id="26" creationId="{8A7D43C2-9DD9-410D-B6A8-2CD152B43ABD}"/>
          </ac:spMkLst>
        </pc:spChg>
        <pc:spChg chg="add mod">
          <ac:chgData name="NGUYEN PHAM ANH THU" userId="baf72463-252b-4d5f-a6ca-5a6327a9888d" providerId="ADAL" clId="{5F005289-095C-468B-BC4E-73ED608FCE31}" dt="2022-01-10T09:43:29.563" v="3859" actId="208"/>
          <ac:spMkLst>
            <pc:docMk/>
            <pc:sldMk cId="1444665606" sldId="275"/>
            <ac:spMk id="27" creationId="{4009D011-40AA-4934-B85D-1C914E8FEE6B}"/>
          </ac:spMkLst>
        </pc:spChg>
        <pc:graphicFrameChg chg="add mod modGraphic">
          <ac:chgData name="NGUYEN PHAM ANH THU" userId="baf72463-252b-4d5f-a6ca-5a6327a9888d" providerId="ADAL" clId="{5F005289-095C-468B-BC4E-73ED608FCE31}" dt="2022-01-10T09:36:57.256" v="3795" actId="20577"/>
          <ac:graphicFrameMkLst>
            <pc:docMk/>
            <pc:sldMk cId="1444665606" sldId="275"/>
            <ac:graphicFrameMk id="12" creationId="{50DCD058-E331-4720-B42D-A8C65643E8D5}"/>
          </ac:graphicFrameMkLst>
        </pc:graphicFrameChg>
        <pc:graphicFrameChg chg="add mod">
          <ac:chgData name="NGUYEN PHAM ANH THU" userId="baf72463-252b-4d5f-a6ca-5a6327a9888d" providerId="ADAL" clId="{5F005289-095C-468B-BC4E-73ED608FCE31}" dt="2022-01-10T09:36:41.437" v="3781"/>
          <ac:graphicFrameMkLst>
            <pc:docMk/>
            <pc:sldMk cId="1444665606" sldId="275"/>
            <ac:graphicFrameMk id="13" creationId="{5905A528-B844-48F9-BFF3-D1C50F4C8926}"/>
          </ac:graphicFrameMkLst>
        </pc:graphicFrameChg>
        <pc:graphicFrameChg chg="add mod">
          <ac:chgData name="NGUYEN PHAM ANH THU" userId="baf72463-252b-4d5f-a6ca-5a6327a9888d" providerId="ADAL" clId="{5F005289-095C-468B-BC4E-73ED608FCE31}" dt="2022-01-10T09:36:44.063" v="3783"/>
          <ac:graphicFrameMkLst>
            <pc:docMk/>
            <pc:sldMk cId="1444665606" sldId="275"/>
            <ac:graphicFrameMk id="14" creationId="{4C97ECDA-CDF0-4ECD-BDFD-3C3CFC6C762D}"/>
          </ac:graphicFrameMkLst>
        </pc:graphicFrameChg>
        <pc:graphicFrameChg chg="add mod">
          <ac:chgData name="NGUYEN PHAM ANH THU" userId="baf72463-252b-4d5f-a6ca-5a6327a9888d" providerId="ADAL" clId="{5F005289-095C-468B-BC4E-73ED608FCE31}" dt="2022-01-10T09:39:46.596" v="3823"/>
          <ac:graphicFrameMkLst>
            <pc:docMk/>
            <pc:sldMk cId="1444665606" sldId="275"/>
            <ac:graphicFrameMk id="19" creationId="{A8B19B6F-35E8-472B-BEC2-E4B9F4CA7DD4}"/>
          </ac:graphicFrameMkLst>
        </pc:graphicFrameChg>
        <pc:graphicFrameChg chg="add mod">
          <ac:chgData name="NGUYEN PHAM ANH THU" userId="baf72463-252b-4d5f-a6ca-5a6327a9888d" providerId="ADAL" clId="{5F005289-095C-468B-BC4E-73ED608FCE31}" dt="2022-01-10T09:41:44.693" v="3845"/>
          <ac:graphicFrameMkLst>
            <pc:docMk/>
            <pc:sldMk cId="1444665606" sldId="275"/>
            <ac:graphicFrameMk id="24" creationId="{5AD7D8CC-3CA9-4BE4-88FA-7C56CE534941}"/>
          </ac:graphicFrameMkLst>
        </pc:graphicFrameChg>
        <pc:picChg chg="del">
          <ac:chgData name="NGUYEN PHAM ANH THU" userId="baf72463-252b-4d5f-a6ca-5a6327a9888d" providerId="ADAL" clId="{5F005289-095C-468B-BC4E-73ED608FCE31}" dt="2022-01-10T09:32:11.331" v="3522" actId="478"/>
          <ac:picMkLst>
            <pc:docMk/>
            <pc:sldMk cId="1444665606" sldId="275"/>
            <ac:picMk id="2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9:32:11.331" v="3522" actId="478"/>
          <ac:picMkLst>
            <pc:docMk/>
            <pc:sldMk cId="1444665606" sldId="275"/>
            <ac:picMk id="4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9:32:11.331" v="3522" actId="478"/>
          <ac:picMkLst>
            <pc:docMk/>
            <pc:sldMk cId="1444665606" sldId="275"/>
            <ac:picMk id="7" creationId="{00000000-0000-0000-0000-000000000000}"/>
          </ac:picMkLst>
        </pc:picChg>
      </pc:sldChg>
      <pc:sldChg chg="del">
        <pc:chgData name="NGUYEN PHAM ANH THU" userId="baf72463-252b-4d5f-a6ca-5a6327a9888d" providerId="ADAL" clId="{5F005289-095C-468B-BC4E-73ED608FCE31}" dt="2022-01-10T09:44:01.176" v="3860" actId="47"/>
        <pc:sldMkLst>
          <pc:docMk/>
          <pc:sldMk cId="1434804423" sldId="276"/>
        </pc:sldMkLst>
      </pc:sldChg>
      <pc:sldChg chg="del">
        <pc:chgData name="NGUYEN PHAM ANH THU" userId="baf72463-252b-4d5f-a6ca-5a6327a9888d" providerId="ADAL" clId="{5F005289-095C-468B-BC4E-73ED608FCE31}" dt="2022-01-10T09:44:01.765" v="3861" actId="47"/>
        <pc:sldMkLst>
          <pc:docMk/>
          <pc:sldMk cId="974291440" sldId="277"/>
        </pc:sldMkLst>
      </pc:sldChg>
      <pc:sldChg chg="del">
        <pc:chgData name="NGUYEN PHAM ANH THU" userId="baf72463-252b-4d5f-a6ca-5a6327a9888d" providerId="ADAL" clId="{5F005289-095C-468B-BC4E-73ED608FCE31}" dt="2022-01-10T09:44:03.499" v="3863" actId="47"/>
        <pc:sldMkLst>
          <pc:docMk/>
          <pc:sldMk cId="1862152633" sldId="278"/>
        </pc:sldMkLst>
      </pc:sldChg>
      <pc:sldChg chg="del">
        <pc:chgData name="NGUYEN PHAM ANH THU" userId="baf72463-252b-4d5f-a6ca-5a6327a9888d" providerId="ADAL" clId="{5F005289-095C-468B-BC4E-73ED608FCE31}" dt="2022-01-10T09:44:04.824" v="3864" actId="47"/>
        <pc:sldMkLst>
          <pc:docMk/>
          <pc:sldMk cId="3910351819" sldId="279"/>
        </pc:sldMkLst>
      </pc:sldChg>
      <pc:sldChg chg="del">
        <pc:chgData name="NGUYEN PHAM ANH THU" userId="baf72463-252b-4d5f-a6ca-5a6327a9888d" providerId="ADAL" clId="{5F005289-095C-468B-BC4E-73ED608FCE31}" dt="2022-01-10T09:44:06.288" v="3865" actId="47"/>
        <pc:sldMkLst>
          <pc:docMk/>
          <pc:sldMk cId="1027000706" sldId="280"/>
        </pc:sldMkLst>
      </pc:sldChg>
      <pc:sldChg chg="addSp delSp modSp mod ord modTransition setBg delAnim modAnim">
        <pc:chgData name="NGUYEN PHAM ANH THU" userId="baf72463-252b-4d5f-a6ca-5a6327a9888d" providerId="ADAL" clId="{5F005289-095C-468B-BC4E-73ED608FCE31}" dt="2022-01-10T10:59:04.622" v="5834"/>
        <pc:sldMkLst>
          <pc:docMk/>
          <pc:sldMk cId="3408148035" sldId="281"/>
        </pc:sldMkLst>
        <pc:spChg chg="del">
          <ac:chgData name="NGUYEN PHAM ANH THU" userId="baf72463-252b-4d5f-a6ca-5a6327a9888d" providerId="ADAL" clId="{5F005289-095C-468B-BC4E-73ED608FCE31}" dt="2022-01-09T12:23:26.760" v="130" actId="478"/>
          <ac:spMkLst>
            <pc:docMk/>
            <pc:sldMk cId="3408148035" sldId="281"/>
            <ac:spMk id="5" creationId="{00000000-0000-0000-0000-000000000000}"/>
          </ac:spMkLst>
        </pc:spChg>
        <pc:spChg chg="add mod">
          <ac:chgData name="NGUYEN PHAM ANH THU" userId="baf72463-252b-4d5f-a6ca-5a6327a9888d" providerId="ADAL" clId="{5F005289-095C-468B-BC4E-73ED608FCE31}" dt="2022-01-09T12:26:05.209" v="351" actId="1076"/>
          <ac:spMkLst>
            <pc:docMk/>
            <pc:sldMk cId="3408148035" sldId="281"/>
            <ac:spMk id="9" creationId="{6B1D16C7-D41E-4284-A9E6-3DDF78D0840D}"/>
          </ac:spMkLst>
        </pc:spChg>
        <pc:picChg chg="mod ord">
          <ac:chgData name="NGUYEN PHAM ANH THU" userId="baf72463-252b-4d5f-a6ca-5a6327a9888d" providerId="ADAL" clId="{5F005289-095C-468B-BC4E-73ED608FCE31}" dt="2022-01-09T12:27:33.351" v="359" actId="1076"/>
          <ac:picMkLst>
            <pc:docMk/>
            <pc:sldMk cId="3408148035" sldId="281"/>
            <ac:picMk id="3" creationId="{00000000-0000-0000-0000-000000000000}"/>
          </ac:picMkLst>
        </pc:picChg>
      </pc:sldChg>
      <pc:sldChg chg="addSp delSp modSp mod modTransition delAnim modAnim">
        <pc:chgData name="NGUYEN PHAM ANH THU" userId="baf72463-252b-4d5f-a6ca-5a6327a9888d" providerId="ADAL" clId="{5F005289-095C-468B-BC4E-73ED608FCE31}" dt="2022-01-10T11:01:44.810" v="5850"/>
        <pc:sldMkLst>
          <pc:docMk/>
          <pc:sldMk cId="147308113" sldId="282"/>
        </pc:sldMkLst>
        <pc:spChg chg="del">
          <ac:chgData name="NGUYEN PHAM ANH THU" userId="baf72463-252b-4d5f-a6ca-5a6327a9888d" providerId="ADAL" clId="{5F005289-095C-468B-BC4E-73ED608FCE31}" dt="2022-01-10T10:26:56.105" v="4042" actId="478"/>
          <ac:spMkLst>
            <pc:docMk/>
            <pc:sldMk cId="147308113" sldId="282"/>
            <ac:spMk id="5" creationId="{00000000-0000-0000-0000-000000000000}"/>
          </ac:spMkLst>
        </pc:spChg>
        <pc:spChg chg="del">
          <ac:chgData name="NGUYEN PHAM ANH THU" userId="baf72463-252b-4d5f-a6ca-5a6327a9888d" providerId="ADAL" clId="{5F005289-095C-468B-BC4E-73ED608FCE31}" dt="2022-01-10T10:26:56.105" v="4042" actId="478"/>
          <ac:spMkLst>
            <pc:docMk/>
            <pc:sldMk cId="147308113" sldId="282"/>
            <ac:spMk id="6" creationId="{00000000-0000-0000-0000-000000000000}"/>
          </ac:spMkLst>
        </pc:spChg>
        <pc:spChg chg="mod">
          <ac:chgData name="NGUYEN PHAM ANH THU" userId="baf72463-252b-4d5f-a6ca-5a6327a9888d" providerId="ADAL" clId="{5F005289-095C-468B-BC4E-73ED608FCE31}" dt="2022-01-09T15:36:11.664" v="877"/>
          <ac:spMkLst>
            <pc:docMk/>
            <pc:sldMk cId="147308113" sldId="282"/>
            <ac:spMk id="10" creationId="{2E8D0092-AD7B-472A-AE63-00CA80CA2152}"/>
          </ac:spMkLst>
        </pc:spChg>
        <pc:spChg chg="mod ord">
          <ac:chgData name="NGUYEN PHAM ANH THU" userId="baf72463-252b-4d5f-a6ca-5a6327a9888d" providerId="ADAL" clId="{5F005289-095C-468B-BC4E-73ED608FCE31}" dt="2022-01-10T10:53:39.679" v="5818" actId="14100"/>
          <ac:spMkLst>
            <pc:docMk/>
            <pc:sldMk cId="147308113" sldId="282"/>
            <ac:spMk id="12" creationId="{E55373E7-C7E2-437A-9F7C-79BF79823005}"/>
          </ac:spMkLst>
        </pc:spChg>
        <pc:spChg chg="mod">
          <ac:chgData name="NGUYEN PHAM ANH THU" userId="baf72463-252b-4d5f-a6ca-5a6327a9888d" providerId="ADAL" clId="{5F005289-095C-468B-BC4E-73ED608FCE31}" dt="2022-01-10T10:53:45.631" v="5820" actId="1076"/>
          <ac:spMkLst>
            <pc:docMk/>
            <pc:sldMk cId="147308113" sldId="282"/>
            <ac:spMk id="13" creationId="{1164BCD1-C114-4335-A13E-21414F881543}"/>
          </ac:spMkLst>
        </pc:spChg>
        <pc:grpChg chg="add del mod">
          <ac:chgData name="NGUYEN PHAM ANH THU" userId="baf72463-252b-4d5f-a6ca-5a6327a9888d" providerId="ADAL" clId="{5F005289-095C-468B-BC4E-73ED608FCE31}" dt="2022-01-09T15:36:14.754" v="879" actId="478"/>
          <ac:grpSpMkLst>
            <pc:docMk/>
            <pc:sldMk cId="147308113" sldId="282"/>
            <ac:grpSpMk id="8" creationId="{6D391D58-2CDE-4A53-94AA-DC2010B14648}"/>
          </ac:grpSpMkLst>
        </pc:grpChg>
        <pc:grpChg chg="add mod ord">
          <ac:chgData name="NGUYEN PHAM ANH THU" userId="baf72463-252b-4d5f-a6ca-5a6327a9888d" providerId="ADAL" clId="{5F005289-095C-468B-BC4E-73ED608FCE31}" dt="2022-01-10T10:53:41.729" v="5819" actId="14100"/>
          <ac:grpSpMkLst>
            <pc:docMk/>
            <pc:sldMk cId="147308113" sldId="282"/>
            <ac:grpSpMk id="11" creationId="{A07147A4-F8E8-4F4B-8814-63644C8AAE70}"/>
          </ac:grpSpMkLst>
        </pc:grpChg>
        <pc:picChg chg="del">
          <ac:chgData name="NGUYEN PHAM ANH THU" userId="baf72463-252b-4d5f-a6ca-5a6327a9888d" providerId="ADAL" clId="{5F005289-095C-468B-BC4E-73ED608FCE31}" dt="2022-01-10T10:26:56.105" v="4042" actId="478"/>
          <ac:picMkLst>
            <pc:docMk/>
            <pc:sldMk cId="147308113" sldId="282"/>
            <ac:picMk id="2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26:56.105" v="4042" actId="478"/>
          <ac:picMkLst>
            <pc:docMk/>
            <pc:sldMk cId="147308113" sldId="282"/>
            <ac:picMk id="3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26:56.105" v="4042" actId="478"/>
          <ac:picMkLst>
            <pc:docMk/>
            <pc:sldMk cId="147308113" sldId="282"/>
            <ac:picMk id="4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10:26:56.105" v="4042" actId="478"/>
          <ac:picMkLst>
            <pc:docMk/>
            <pc:sldMk cId="147308113" sldId="282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5F005289-095C-468B-BC4E-73ED608FCE31}" dt="2022-01-10T10:52:32.886" v="5637" actId="1076"/>
          <ac:picMkLst>
            <pc:docMk/>
            <pc:sldMk cId="147308113" sldId="282"/>
            <ac:picMk id="9" creationId="{20FCA64D-4397-4B6F-9FE5-0B630F14FDDE}"/>
          </ac:picMkLst>
        </pc:picChg>
        <pc:picChg chg="mod">
          <ac:chgData name="NGUYEN PHAM ANH THU" userId="baf72463-252b-4d5f-a6ca-5a6327a9888d" providerId="ADAL" clId="{5F005289-095C-468B-BC4E-73ED608FCE31}" dt="2022-01-09T15:36:11.664" v="877"/>
          <ac:picMkLst>
            <pc:docMk/>
            <pc:sldMk cId="147308113" sldId="282"/>
            <ac:picMk id="9" creationId="{7234ED44-DD5B-4099-88DC-27BA89DAF58A}"/>
          </ac:picMkLst>
        </pc:picChg>
        <pc:picChg chg="add mod">
          <ac:chgData name="NGUYEN PHAM ANH THU" userId="baf72463-252b-4d5f-a6ca-5a6327a9888d" providerId="ADAL" clId="{5F005289-095C-468B-BC4E-73ED608FCE31}" dt="2022-01-10T10:53:51.895" v="5821" actId="1076"/>
          <ac:picMkLst>
            <pc:docMk/>
            <pc:sldMk cId="147308113" sldId="282"/>
            <ac:picMk id="10" creationId="{F3E099B0-CBE6-46E7-939D-042F55D6D3F2}"/>
          </ac:picMkLst>
        </pc:picChg>
      </pc:sldChg>
      <pc:sldChg chg="del">
        <pc:chgData name="NGUYEN PHAM ANH THU" userId="baf72463-252b-4d5f-a6ca-5a6327a9888d" providerId="ADAL" clId="{5F005289-095C-468B-BC4E-73ED608FCE31}" dt="2022-01-10T09:04:09.230" v="2980" actId="47"/>
        <pc:sldMkLst>
          <pc:docMk/>
          <pc:sldMk cId="3451816367" sldId="283"/>
        </pc:sldMkLst>
      </pc:sldChg>
      <pc:sldChg chg="del">
        <pc:chgData name="NGUYEN PHAM ANH THU" userId="baf72463-252b-4d5f-a6ca-5a6327a9888d" providerId="ADAL" clId="{5F005289-095C-468B-BC4E-73ED608FCE31}" dt="2022-01-09T12:21:38.986" v="82" actId="47"/>
        <pc:sldMkLst>
          <pc:docMk/>
          <pc:sldMk cId="422072723" sldId="284"/>
        </pc:sldMkLst>
      </pc:sldChg>
      <pc:sldChg chg="del">
        <pc:chgData name="NGUYEN PHAM ANH THU" userId="baf72463-252b-4d5f-a6ca-5a6327a9888d" providerId="ADAL" clId="{5F005289-095C-468B-BC4E-73ED608FCE31}" dt="2022-01-10T09:44:10.227" v="3866" actId="47"/>
        <pc:sldMkLst>
          <pc:docMk/>
          <pc:sldMk cId="0" sldId="285"/>
        </pc:sldMkLst>
      </pc:sldChg>
      <pc:sldChg chg="addSp delSp modSp add mod ord modTransition">
        <pc:chgData name="NGUYEN PHAM ANH THU" userId="baf72463-252b-4d5f-a6ca-5a6327a9888d" providerId="ADAL" clId="{5F005289-095C-468B-BC4E-73ED608FCE31}" dt="2022-01-10T10:58:58.885" v="5833"/>
        <pc:sldMkLst>
          <pc:docMk/>
          <pc:sldMk cId="2264507435" sldId="286"/>
        </pc:sldMkLst>
        <pc:spChg chg="mod">
          <ac:chgData name="NGUYEN PHAM ANH THU" userId="baf72463-252b-4d5f-a6ca-5a6327a9888d" providerId="ADAL" clId="{5F005289-095C-468B-BC4E-73ED608FCE31}" dt="2022-01-09T12:22:37.219" v="106" actId="20577"/>
          <ac:spMkLst>
            <pc:docMk/>
            <pc:sldMk cId="2264507435" sldId="286"/>
            <ac:spMk id="248" creationId="{D7D53035-917E-4D30-B40A-1E364C427CCD}"/>
          </ac:spMkLst>
        </pc:spChg>
        <pc:picChg chg="add del mod">
          <ac:chgData name="NGUYEN PHAM ANH THU" userId="baf72463-252b-4d5f-a6ca-5a6327a9888d" providerId="ADAL" clId="{5F005289-095C-468B-BC4E-73ED608FCE31}" dt="2022-01-10T02:54:30.930" v="1331" actId="478"/>
          <ac:picMkLst>
            <pc:docMk/>
            <pc:sldMk cId="2264507435" sldId="286"/>
            <ac:picMk id="3" creationId="{AC983C96-1291-4BD9-A561-C88939ECE2C7}"/>
          </ac:picMkLst>
        </pc:picChg>
        <pc:picChg chg="add del mod">
          <ac:chgData name="NGUYEN PHAM ANH THU" userId="baf72463-252b-4d5f-a6ca-5a6327a9888d" providerId="ADAL" clId="{5F005289-095C-468B-BC4E-73ED608FCE31}" dt="2022-01-10T02:54:02.285" v="1328" actId="478"/>
          <ac:picMkLst>
            <pc:docMk/>
            <pc:sldMk cId="2264507435" sldId="286"/>
            <ac:picMk id="6" creationId="{D31A03C2-2682-4FE6-B101-BC216EC2FE56}"/>
          </ac:picMkLst>
        </pc:picChg>
      </pc:sldChg>
      <pc:sldChg chg="modSp add mod ord modTransition">
        <pc:chgData name="NGUYEN PHAM ANH THU" userId="baf72463-252b-4d5f-a6ca-5a6327a9888d" providerId="ADAL" clId="{5F005289-095C-468B-BC4E-73ED608FCE31}" dt="2022-01-10T10:59:27.173" v="5838"/>
        <pc:sldMkLst>
          <pc:docMk/>
          <pc:sldMk cId="333647804" sldId="287"/>
        </pc:sldMkLst>
        <pc:spChg chg="mod">
          <ac:chgData name="NGUYEN PHAM ANH THU" userId="baf72463-252b-4d5f-a6ca-5a6327a9888d" providerId="ADAL" clId="{5F005289-095C-468B-BC4E-73ED608FCE31}" dt="2022-01-09T12:22:54.689" v="129" actId="1076"/>
          <ac:spMkLst>
            <pc:docMk/>
            <pc:sldMk cId="333647804" sldId="287"/>
            <ac:spMk id="248" creationId="{D7D53035-917E-4D30-B40A-1E364C427CCD}"/>
          </ac:spMkLst>
        </pc:spChg>
      </pc:sldChg>
      <pc:sldChg chg="addSp delSp modSp add mod ord modTransition setBg delAnim modAnim">
        <pc:chgData name="NGUYEN PHAM ANH THU" userId="baf72463-252b-4d5f-a6ca-5a6327a9888d" providerId="ADAL" clId="{5F005289-095C-468B-BC4E-73ED608FCE31}" dt="2022-01-10T10:59:10.582" v="5835"/>
        <pc:sldMkLst>
          <pc:docMk/>
          <pc:sldMk cId="2846274413" sldId="288"/>
        </pc:sldMkLst>
        <pc:spChg chg="mod">
          <ac:chgData name="NGUYEN PHAM ANH THU" userId="baf72463-252b-4d5f-a6ca-5a6327a9888d" providerId="ADAL" clId="{5F005289-095C-468B-BC4E-73ED608FCE31}" dt="2022-01-09T12:52:43.418" v="796" actId="207"/>
          <ac:spMkLst>
            <pc:docMk/>
            <pc:sldMk cId="2846274413" sldId="288"/>
            <ac:spMk id="6" creationId="{8DF32CD1-8D21-4FBE-BC29-0BAB8FDED7C5}"/>
          </ac:spMkLst>
        </pc:spChg>
        <pc:spChg chg="mod">
          <ac:chgData name="NGUYEN PHAM ANH THU" userId="baf72463-252b-4d5f-a6ca-5a6327a9888d" providerId="ADAL" clId="{5F005289-095C-468B-BC4E-73ED608FCE31}" dt="2022-01-09T12:52:32.804" v="795" actId="207"/>
          <ac:spMkLst>
            <pc:docMk/>
            <pc:sldMk cId="2846274413" sldId="288"/>
            <ac:spMk id="7" creationId="{B58490D1-365C-48C4-8DDD-87C5DB5341F2}"/>
          </ac:spMkLst>
        </pc:spChg>
        <pc:spChg chg="mod">
          <ac:chgData name="NGUYEN PHAM ANH THU" userId="baf72463-252b-4d5f-a6ca-5a6327a9888d" providerId="ADAL" clId="{5F005289-095C-468B-BC4E-73ED608FCE31}" dt="2022-01-09T12:52:10.998" v="790" actId="27803"/>
          <ac:spMkLst>
            <pc:docMk/>
            <pc:sldMk cId="2846274413" sldId="288"/>
            <ac:spMk id="8" creationId="{F0A43236-2A00-46A6-8818-99A7BFF4348C}"/>
          </ac:spMkLst>
        </pc:spChg>
        <pc:spChg chg="mod">
          <ac:chgData name="NGUYEN PHAM ANH THU" userId="baf72463-252b-4d5f-a6ca-5a6327a9888d" providerId="ADAL" clId="{5F005289-095C-468B-BC4E-73ED608FCE31}" dt="2022-01-09T12:52:10.998" v="790" actId="27803"/>
          <ac:spMkLst>
            <pc:docMk/>
            <pc:sldMk cId="2846274413" sldId="288"/>
            <ac:spMk id="10" creationId="{10005AE2-5A83-42E1-8FC3-652D083CAB6B}"/>
          </ac:spMkLst>
        </pc:spChg>
        <pc:spChg chg="mod topLvl">
          <ac:chgData name="NGUYEN PHAM ANH THU" userId="baf72463-252b-4d5f-a6ca-5a6327a9888d" providerId="ADAL" clId="{5F005289-095C-468B-BC4E-73ED608FCE31}" dt="2022-01-09T12:53:08.361" v="807" actId="403"/>
          <ac:spMkLst>
            <pc:docMk/>
            <pc:sldMk cId="2846274413" sldId="288"/>
            <ac:spMk id="22" creationId="{495A7C11-C512-4E66-95E8-D1DB3D9971D3}"/>
          </ac:spMkLst>
        </pc:spChg>
        <pc:spChg chg="add mod ord">
          <ac:chgData name="NGUYEN PHAM ANH THU" userId="baf72463-252b-4d5f-a6ca-5a6327a9888d" providerId="ADAL" clId="{5F005289-095C-468B-BC4E-73ED608FCE31}" dt="2022-01-09T15:36:55.355" v="888" actId="164"/>
          <ac:spMkLst>
            <pc:docMk/>
            <pc:sldMk cId="2846274413" sldId="288"/>
            <ac:spMk id="24" creationId="{726CC482-D031-444C-83D2-1E6F3A581B9E}"/>
          </ac:spMkLst>
        </pc:spChg>
        <pc:spChg chg="mod">
          <ac:chgData name="NGUYEN PHAM ANH THU" userId="baf72463-252b-4d5f-a6ca-5a6327a9888d" providerId="ADAL" clId="{5F005289-095C-468B-BC4E-73ED608FCE31}" dt="2022-01-09T12:52:10.998" v="790" actId="27803"/>
          <ac:spMkLst>
            <pc:docMk/>
            <pc:sldMk cId="2846274413" sldId="288"/>
            <ac:spMk id="25" creationId="{41694A80-6BCE-498F-9B29-2B7508F98C87}"/>
          </ac:spMkLst>
        </pc:spChg>
        <pc:spChg chg="del mod">
          <ac:chgData name="NGUYEN PHAM ANH THU" userId="baf72463-252b-4d5f-a6ca-5a6327a9888d" providerId="ADAL" clId="{5F005289-095C-468B-BC4E-73ED608FCE31}" dt="2022-01-09T12:52:13.490" v="791" actId="478"/>
          <ac:spMkLst>
            <pc:docMk/>
            <pc:sldMk cId="2846274413" sldId="288"/>
            <ac:spMk id="26" creationId="{32FCF592-2175-421A-8A2C-CD954D592081}"/>
          </ac:spMkLst>
        </pc:spChg>
        <pc:spChg chg="mod">
          <ac:chgData name="NGUYEN PHAM ANH THU" userId="baf72463-252b-4d5f-a6ca-5a6327a9888d" providerId="ADAL" clId="{5F005289-095C-468B-BC4E-73ED608FCE31}" dt="2022-01-09T15:42:09.546" v="999" actId="1076"/>
          <ac:spMkLst>
            <pc:docMk/>
            <pc:sldMk cId="2846274413" sldId="288"/>
            <ac:spMk id="27" creationId="{59533C06-9F68-45FC-85FD-9FBB5D3B1937}"/>
          </ac:spMkLst>
        </pc:spChg>
        <pc:spChg chg="del mod">
          <ac:chgData name="NGUYEN PHAM ANH THU" userId="baf72463-252b-4d5f-a6ca-5a6327a9888d" providerId="ADAL" clId="{5F005289-095C-468B-BC4E-73ED608FCE31}" dt="2022-01-09T12:52:16.929" v="792" actId="478"/>
          <ac:spMkLst>
            <pc:docMk/>
            <pc:sldMk cId="2846274413" sldId="288"/>
            <ac:spMk id="27" creationId="{7D50062A-2060-45B9-AC82-EFE8D3B59AC5}"/>
          </ac:spMkLst>
        </pc:spChg>
        <pc:spChg chg="del mod">
          <ac:chgData name="NGUYEN PHAM ANH THU" userId="baf72463-252b-4d5f-a6ca-5a6327a9888d" providerId="ADAL" clId="{5F005289-095C-468B-BC4E-73ED608FCE31}" dt="2022-01-09T12:52:19.281" v="793" actId="478"/>
          <ac:spMkLst>
            <pc:docMk/>
            <pc:sldMk cId="2846274413" sldId="288"/>
            <ac:spMk id="28" creationId="{040C8254-307F-449C-8D96-CF0660C5BADE}"/>
          </ac:spMkLst>
        </pc:spChg>
        <pc:spChg chg="mod">
          <ac:chgData name="NGUYEN PHAM ANH THU" userId="baf72463-252b-4d5f-a6ca-5a6327a9888d" providerId="ADAL" clId="{5F005289-095C-468B-BC4E-73ED608FCE31}" dt="2022-01-10T09:00:36.425" v="2873" actId="20577"/>
          <ac:spMkLst>
            <pc:docMk/>
            <pc:sldMk cId="2846274413" sldId="288"/>
            <ac:spMk id="31" creationId="{D7390111-2990-4A9C-9665-0375A0CF821B}"/>
          </ac:spMkLst>
        </pc:spChg>
        <pc:spChg chg="mod">
          <ac:chgData name="NGUYEN PHAM ANH THU" userId="baf72463-252b-4d5f-a6ca-5a6327a9888d" providerId="ADAL" clId="{5F005289-095C-468B-BC4E-73ED608FCE31}" dt="2022-01-09T15:43:35.586" v="1035"/>
          <ac:spMkLst>
            <pc:docMk/>
            <pc:sldMk cId="2846274413" sldId="288"/>
            <ac:spMk id="32" creationId="{3940C4B6-D3B1-44CE-A4F6-08BF93355390}"/>
          </ac:spMkLst>
        </pc:spChg>
        <pc:spChg chg="mod">
          <ac:chgData name="NGUYEN PHAM ANH THU" userId="baf72463-252b-4d5f-a6ca-5a6327a9888d" providerId="ADAL" clId="{5F005289-095C-468B-BC4E-73ED608FCE31}" dt="2022-01-09T15:44:48.011" v="1166" actId="1076"/>
          <ac:spMkLst>
            <pc:docMk/>
            <pc:sldMk cId="2846274413" sldId="288"/>
            <ac:spMk id="33" creationId="{B4039B43-AFD0-4733-BAE3-82D28F85F662}"/>
          </ac:spMkLst>
        </pc:spChg>
        <pc:spChg chg="mod">
          <ac:chgData name="NGUYEN PHAM ANH THU" userId="baf72463-252b-4d5f-a6ca-5a6327a9888d" providerId="ADAL" clId="{5F005289-095C-468B-BC4E-73ED608FCE31}" dt="2022-01-09T15:43:35.586" v="1035"/>
          <ac:spMkLst>
            <pc:docMk/>
            <pc:sldMk cId="2846274413" sldId="288"/>
            <ac:spMk id="34" creationId="{7FDE5891-22B7-4C78-B868-3D49A7F2C7C6}"/>
          </ac:spMkLst>
        </pc:spChg>
        <pc:spChg chg="mod">
          <ac:chgData name="NGUYEN PHAM ANH THU" userId="baf72463-252b-4d5f-a6ca-5a6327a9888d" providerId="ADAL" clId="{5F005289-095C-468B-BC4E-73ED608FCE31}" dt="2022-01-09T15:43:35.586" v="1035"/>
          <ac:spMkLst>
            <pc:docMk/>
            <pc:sldMk cId="2846274413" sldId="288"/>
            <ac:spMk id="36" creationId="{1D410E76-EE15-407F-9663-19305F0D6949}"/>
          </ac:spMkLst>
        </pc:spChg>
        <pc:spChg chg="mod">
          <ac:chgData name="NGUYEN PHAM ANH THU" userId="baf72463-252b-4d5f-a6ca-5a6327a9888d" providerId="ADAL" clId="{5F005289-095C-468B-BC4E-73ED608FCE31}" dt="2022-01-09T15:43:35.586" v="1035"/>
          <ac:spMkLst>
            <pc:docMk/>
            <pc:sldMk cId="2846274413" sldId="288"/>
            <ac:spMk id="37" creationId="{5F7C9A4E-C57E-4B8A-9334-441E5D9EE047}"/>
          </ac:spMkLst>
        </pc:spChg>
        <pc:spChg chg="mod">
          <ac:chgData name="NGUYEN PHAM ANH THU" userId="baf72463-252b-4d5f-a6ca-5a6327a9888d" providerId="ADAL" clId="{5F005289-095C-468B-BC4E-73ED608FCE31}" dt="2022-01-09T15:46:22.315" v="1248" actId="1076"/>
          <ac:spMkLst>
            <pc:docMk/>
            <pc:sldMk cId="2846274413" sldId="288"/>
            <ac:spMk id="40" creationId="{0936BF48-FB6F-4927-A6AB-7F0496B2F3D1}"/>
          </ac:spMkLst>
        </pc:spChg>
        <pc:spChg chg="mod">
          <ac:chgData name="NGUYEN PHAM ANH THU" userId="baf72463-252b-4d5f-a6ca-5a6327a9888d" providerId="ADAL" clId="{5F005289-095C-468B-BC4E-73ED608FCE31}" dt="2022-01-09T15:49:21.224" v="1311" actId="20577"/>
          <ac:spMkLst>
            <pc:docMk/>
            <pc:sldMk cId="2846274413" sldId="288"/>
            <ac:spMk id="43" creationId="{B823A40F-148E-4A47-BDF7-ADCD7974EBA1}"/>
          </ac:spMkLst>
        </pc:spChg>
        <pc:spChg chg="mod">
          <ac:chgData name="NGUYEN PHAM ANH THU" userId="baf72463-252b-4d5f-a6ca-5a6327a9888d" providerId="ADAL" clId="{5F005289-095C-468B-BC4E-73ED608FCE31}" dt="2022-01-09T15:46:58.925" v="1253"/>
          <ac:spMkLst>
            <pc:docMk/>
            <pc:sldMk cId="2846274413" sldId="288"/>
            <ac:spMk id="44" creationId="{79CD35E1-B480-4D35-919C-B19E9C850257}"/>
          </ac:spMkLst>
        </pc:spChg>
        <pc:spChg chg="mod">
          <ac:chgData name="NGUYEN PHAM ANH THU" userId="baf72463-252b-4d5f-a6ca-5a6327a9888d" providerId="ADAL" clId="{5F005289-095C-468B-BC4E-73ED608FCE31}" dt="2022-01-09T15:46:58.925" v="1253"/>
          <ac:spMkLst>
            <pc:docMk/>
            <pc:sldMk cId="2846274413" sldId="288"/>
            <ac:spMk id="45" creationId="{1C0C5752-D9BB-48AD-A77F-857C9AFC520B}"/>
          </ac:spMkLst>
        </pc:spChg>
        <pc:spChg chg="mod">
          <ac:chgData name="NGUYEN PHAM ANH THU" userId="baf72463-252b-4d5f-a6ca-5a6327a9888d" providerId="ADAL" clId="{5F005289-095C-468B-BC4E-73ED608FCE31}" dt="2022-01-09T15:48:57.072" v="1303" actId="14100"/>
          <ac:spMkLst>
            <pc:docMk/>
            <pc:sldMk cId="2846274413" sldId="288"/>
            <ac:spMk id="46" creationId="{6D139A59-28D6-4B89-A0FF-6B560C75AECD}"/>
          </ac:spMkLst>
        </pc:spChg>
        <pc:spChg chg="mod">
          <ac:chgData name="NGUYEN PHAM ANH THU" userId="baf72463-252b-4d5f-a6ca-5a6327a9888d" providerId="ADAL" clId="{5F005289-095C-468B-BC4E-73ED608FCE31}" dt="2022-01-09T15:46:58.925" v="1253"/>
          <ac:spMkLst>
            <pc:docMk/>
            <pc:sldMk cId="2846274413" sldId="288"/>
            <ac:spMk id="48" creationId="{49BD7A58-8B2F-442C-B69D-4C61B4B406AE}"/>
          </ac:spMkLst>
        </pc:spChg>
        <pc:spChg chg="mod">
          <ac:chgData name="NGUYEN PHAM ANH THU" userId="baf72463-252b-4d5f-a6ca-5a6327a9888d" providerId="ADAL" clId="{5F005289-095C-468B-BC4E-73ED608FCE31}" dt="2022-01-09T15:46:58.925" v="1253"/>
          <ac:spMkLst>
            <pc:docMk/>
            <pc:sldMk cId="2846274413" sldId="288"/>
            <ac:spMk id="49" creationId="{DC6277FF-5A59-4B0C-B30C-E8C7387A6A1D}"/>
          </ac:spMkLst>
        </pc:spChg>
        <pc:spChg chg="mod">
          <ac:chgData name="NGUYEN PHAM ANH THU" userId="baf72463-252b-4d5f-a6ca-5a6327a9888d" providerId="ADAL" clId="{5F005289-095C-468B-BC4E-73ED608FCE31}" dt="2022-01-10T04:47:12.312" v="2154"/>
          <ac:spMkLst>
            <pc:docMk/>
            <pc:sldMk cId="2846274413" sldId="288"/>
            <ac:spMk id="51" creationId="{838323FC-C566-4AF8-8504-F7F60690E4F5}"/>
          </ac:spMkLst>
        </pc:spChg>
        <pc:spChg chg="mod">
          <ac:chgData name="NGUYEN PHAM ANH THU" userId="baf72463-252b-4d5f-a6ca-5a6327a9888d" providerId="ADAL" clId="{5F005289-095C-468B-BC4E-73ED608FCE31}" dt="2022-01-10T04:47:12.312" v="2154"/>
          <ac:spMkLst>
            <pc:docMk/>
            <pc:sldMk cId="2846274413" sldId="288"/>
            <ac:spMk id="52" creationId="{CFFE3639-C3A9-47EA-8C77-E2D19353F968}"/>
          </ac:spMkLst>
        </pc:spChg>
        <pc:grpChg chg="add mod">
          <ac:chgData name="NGUYEN PHAM ANH THU" userId="baf72463-252b-4d5f-a6ca-5a6327a9888d" providerId="ADAL" clId="{5F005289-095C-468B-BC4E-73ED608FCE31}" dt="2022-01-09T15:37:16.530" v="890" actId="1076"/>
          <ac:grpSpMkLst>
            <pc:docMk/>
            <pc:sldMk cId="2846274413" sldId="288"/>
            <ac:grpSpMk id="2" creationId="{0B010212-80CA-4485-8999-5A1CD0CE6138}"/>
          </ac:grpSpMkLst>
        </pc:grpChg>
        <pc:grpChg chg="add del mod">
          <ac:chgData name="NGUYEN PHAM ANH THU" userId="baf72463-252b-4d5f-a6ca-5a6327a9888d" providerId="ADAL" clId="{5F005289-095C-468B-BC4E-73ED608FCE31}" dt="2022-01-09T12:47:26.024" v="453" actId="338"/>
          <ac:grpSpMkLst>
            <pc:docMk/>
            <pc:sldMk cId="2846274413" sldId="288"/>
            <ac:grpSpMk id="2" creationId="{97ADA906-92C9-4A5D-A1D7-80D26941A68A}"/>
          </ac:grpSpMkLst>
        </pc:grpChg>
        <pc:grpChg chg="mod">
          <ac:chgData name="NGUYEN PHAM ANH THU" userId="baf72463-252b-4d5f-a6ca-5a6327a9888d" providerId="ADAL" clId="{5F005289-095C-468B-BC4E-73ED608FCE31}" dt="2022-01-09T15:36:55.355" v="888" actId="164"/>
          <ac:grpSpMkLst>
            <pc:docMk/>
            <pc:sldMk cId="2846274413" sldId="288"/>
            <ac:grpSpMk id="5" creationId="{D49CEDE6-1192-41CA-A8AB-707FDD2F1ECF}"/>
          </ac:grpSpMkLst>
        </pc:grpChg>
        <pc:grpChg chg="mod">
          <ac:chgData name="NGUYEN PHAM ANH THU" userId="baf72463-252b-4d5f-a6ca-5a6327a9888d" providerId="ADAL" clId="{5F005289-095C-468B-BC4E-73ED608FCE31}" dt="2022-01-09T12:52:10.998" v="790" actId="27803"/>
          <ac:grpSpMkLst>
            <pc:docMk/>
            <pc:sldMk cId="2846274413" sldId="288"/>
            <ac:grpSpMk id="9" creationId="{216CBE8F-BE8D-42FA-96B2-76607E772DF3}"/>
          </ac:grpSpMkLst>
        </pc:grpChg>
        <pc:grpChg chg="add del mod">
          <ac:chgData name="NGUYEN PHAM ANH THU" userId="baf72463-252b-4d5f-a6ca-5a6327a9888d" providerId="ADAL" clId="{5F005289-095C-468B-BC4E-73ED608FCE31}" dt="2022-01-09T12:46:45.555" v="440" actId="165"/>
          <ac:grpSpMkLst>
            <pc:docMk/>
            <pc:sldMk cId="2846274413" sldId="288"/>
            <ac:grpSpMk id="11" creationId="{E376BEAE-BB4E-4C36-8F20-ADAEC67C7A9E}"/>
          </ac:grpSpMkLst>
        </pc:grpChg>
        <pc:grpChg chg="del mod">
          <ac:chgData name="NGUYEN PHAM ANH THU" userId="baf72463-252b-4d5f-a6ca-5a6327a9888d" providerId="ADAL" clId="{5F005289-095C-468B-BC4E-73ED608FCE31}" dt="2022-01-10T04:47:07.196" v="2153" actId="478"/>
          <ac:grpSpMkLst>
            <pc:docMk/>
            <pc:sldMk cId="2846274413" sldId="288"/>
            <ac:grpSpMk id="17" creationId="{A8DC1ED7-7B83-48AF-BE0E-0859C6772E34}"/>
          </ac:grpSpMkLst>
        </pc:grpChg>
        <pc:grpChg chg="add mod">
          <ac:chgData name="NGUYEN PHAM ANH THU" userId="baf72463-252b-4d5f-a6ca-5a6327a9888d" providerId="ADAL" clId="{5F005289-095C-468B-BC4E-73ED608FCE31}" dt="2022-01-10T04:47:17.333" v="2155" actId="1076"/>
          <ac:grpSpMkLst>
            <pc:docMk/>
            <pc:sldMk cId="2846274413" sldId="288"/>
            <ac:grpSpMk id="23" creationId="{6198601C-4051-48DB-8F01-C4173CF92351}"/>
          </ac:grpSpMkLst>
        </pc:grpChg>
        <pc:grpChg chg="add mod">
          <ac:chgData name="NGUYEN PHAM ANH THU" userId="baf72463-252b-4d5f-a6ca-5a6327a9888d" providerId="ADAL" clId="{5F005289-095C-468B-BC4E-73ED608FCE31}" dt="2022-01-09T15:44:57.474" v="1168" actId="1076"/>
          <ac:grpSpMkLst>
            <pc:docMk/>
            <pc:sldMk cId="2846274413" sldId="288"/>
            <ac:grpSpMk id="28" creationId="{1B6C5138-2A46-4BF9-999A-63187AEADE67}"/>
          </ac:grpSpMkLst>
        </pc:grpChg>
        <pc:grpChg chg="add mod">
          <ac:chgData name="NGUYEN PHAM ANH THU" userId="baf72463-252b-4d5f-a6ca-5a6327a9888d" providerId="ADAL" clId="{5F005289-095C-468B-BC4E-73ED608FCE31}" dt="2022-01-10T04:47:17.333" v="2155" actId="1076"/>
          <ac:grpSpMkLst>
            <pc:docMk/>
            <pc:sldMk cId="2846274413" sldId="288"/>
            <ac:grpSpMk id="29" creationId="{ED9C5C56-BAB8-4647-9960-85A62D1AFCD7}"/>
          </ac:grpSpMkLst>
        </pc:grpChg>
        <pc:grpChg chg="mod">
          <ac:chgData name="NGUYEN PHAM ANH THU" userId="baf72463-252b-4d5f-a6ca-5a6327a9888d" providerId="ADAL" clId="{5F005289-095C-468B-BC4E-73ED608FCE31}" dt="2022-01-09T15:43:35.586" v="1035"/>
          <ac:grpSpMkLst>
            <pc:docMk/>
            <pc:sldMk cId="2846274413" sldId="288"/>
            <ac:grpSpMk id="30" creationId="{426CFFA9-269A-41CB-BE77-7386486E8470}"/>
          </ac:grpSpMkLst>
        </pc:grpChg>
        <pc:grpChg chg="mod">
          <ac:chgData name="NGUYEN PHAM ANH THU" userId="baf72463-252b-4d5f-a6ca-5a6327a9888d" providerId="ADAL" clId="{5F005289-095C-468B-BC4E-73ED608FCE31}" dt="2022-01-09T15:43:35.586" v="1035"/>
          <ac:grpSpMkLst>
            <pc:docMk/>
            <pc:sldMk cId="2846274413" sldId="288"/>
            <ac:grpSpMk id="35" creationId="{377CB24F-CDC7-42AD-A2E3-58B1091E3AA1}"/>
          </ac:grpSpMkLst>
        </pc:grpChg>
        <pc:grpChg chg="add mod">
          <ac:chgData name="NGUYEN PHAM ANH THU" userId="baf72463-252b-4d5f-a6ca-5a6327a9888d" providerId="ADAL" clId="{5F005289-095C-468B-BC4E-73ED608FCE31}" dt="2022-01-10T04:47:17.333" v="2155" actId="1076"/>
          <ac:grpSpMkLst>
            <pc:docMk/>
            <pc:sldMk cId="2846274413" sldId="288"/>
            <ac:grpSpMk id="38" creationId="{7E2EA392-FE89-4575-9543-577ADDAEC501}"/>
          </ac:grpSpMkLst>
        </pc:grpChg>
        <pc:grpChg chg="add mod">
          <ac:chgData name="NGUYEN PHAM ANH THU" userId="baf72463-252b-4d5f-a6ca-5a6327a9888d" providerId="ADAL" clId="{5F005289-095C-468B-BC4E-73ED608FCE31}" dt="2022-01-10T09:00:45.761" v="2874" actId="1076"/>
          <ac:grpSpMkLst>
            <pc:docMk/>
            <pc:sldMk cId="2846274413" sldId="288"/>
            <ac:grpSpMk id="41" creationId="{58C5F316-4E64-4990-8C96-22027289CDE6}"/>
          </ac:grpSpMkLst>
        </pc:grpChg>
        <pc:grpChg chg="mod">
          <ac:chgData name="NGUYEN PHAM ANH THU" userId="baf72463-252b-4d5f-a6ca-5a6327a9888d" providerId="ADAL" clId="{5F005289-095C-468B-BC4E-73ED608FCE31}" dt="2022-01-09T15:46:58.925" v="1253"/>
          <ac:grpSpMkLst>
            <pc:docMk/>
            <pc:sldMk cId="2846274413" sldId="288"/>
            <ac:grpSpMk id="42" creationId="{563D44EC-B7B4-4B53-A56D-1294A3C15413}"/>
          </ac:grpSpMkLst>
        </pc:grpChg>
        <pc:grpChg chg="mod">
          <ac:chgData name="NGUYEN PHAM ANH THU" userId="baf72463-252b-4d5f-a6ca-5a6327a9888d" providerId="ADAL" clId="{5F005289-095C-468B-BC4E-73ED608FCE31}" dt="2022-01-09T15:46:58.925" v="1253"/>
          <ac:grpSpMkLst>
            <pc:docMk/>
            <pc:sldMk cId="2846274413" sldId="288"/>
            <ac:grpSpMk id="47" creationId="{824EC916-A24E-4733-B0F7-BEC2797C7BEC}"/>
          </ac:grpSpMkLst>
        </pc:grpChg>
        <pc:grpChg chg="add mod">
          <ac:chgData name="NGUYEN PHAM ANH THU" userId="baf72463-252b-4d5f-a6ca-5a6327a9888d" providerId="ADAL" clId="{5F005289-095C-468B-BC4E-73ED608FCE31}" dt="2022-01-10T04:47:12.312" v="2154"/>
          <ac:grpSpMkLst>
            <pc:docMk/>
            <pc:sldMk cId="2846274413" sldId="288"/>
            <ac:grpSpMk id="50" creationId="{93B50E7A-6B9F-46D4-BA05-ACCA7585E46D}"/>
          </ac:grpSpMkLst>
        </pc:grpChg>
        <pc:picChg chg="add del mod">
          <ac:chgData name="NGUYEN PHAM ANH THU" userId="baf72463-252b-4d5f-a6ca-5a6327a9888d" providerId="ADAL" clId="{5F005289-095C-468B-BC4E-73ED608FCE31}" dt="2022-01-09T12:52:10.998" v="790" actId="27803"/>
          <ac:picMkLst>
            <pc:docMk/>
            <pc:sldMk cId="2846274413" sldId="288"/>
            <ac:picMk id="4" creationId="{E2AA8189-6782-4981-BDB6-A070EDD8A634}"/>
          </ac:picMkLst>
        </pc:picChg>
        <pc:picChg chg="del">
          <ac:chgData name="NGUYEN PHAM ANH THU" userId="baf72463-252b-4d5f-a6ca-5a6327a9888d" providerId="ADAL" clId="{5F005289-095C-468B-BC4E-73ED608FCE31}" dt="2022-01-09T12:33:50.121" v="431" actId="478"/>
          <ac:picMkLst>
            <pc:docMk/>
            <pc:sldMk cId="2846274413" sldId="288"/>
            <ac:picMk id="12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09T12:33:50.121" v="431" actId="478"/>
          <ac:picMkLst>
            <pc:docMk/>
            <pc:sldMk cId="2846274413" sldId="288"/>
            <ac:picMk id="13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09T12:33:50.121" v="431" actId="478"/>
          <ac:picMkLst>
            <pc:docMk/>
            <pc:sldMk cId="2846274413" sldId="288"/>
            <ac:picMk id="14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09T12:33:50.121" v="431" actId="478"/>
          <ac:picMkLst>
            <pc:docMk/>
            <pc:sldMk cId="2846274413" sldId="288"/>
            <ac:picMk id="15" creationId="{00000000-0000-0000-0000-000000000000}"/>
          </ac:picMkLst>
        </pc:picChg>
        <pc:picChg chg="mod topLvl">
          <ac:chgData name="NGUYEN PHAM ANH THU" userId="baf72463-252b-4d5f-a6ca-5a6327a9888d" providerId="ADAL" clId="{5F005289-095C-468B-BC4E-73ED608FCE31}" dt="2022-01-09T12:52:59.127" v="803" actId="164"/>
          <ac:picMkLst>
            <pc:docMk/>
            <pc:sldMk cId="2846274413" sldId="288"/>
            <ac:picMk id="21" creationId="{3858E4E6-D70E-4557-A785-56DCA0C27D27}"/>
          </ac:picMkLst>
        </pc:picChg>
        <pc:picChg chg="add del mod">
          <ac:chgData name="NGUYEN PHAM ANH THU" userId="baf72463-252b-4d5f-a6ca-5a6327a9888d" providerId="ADAL" clId="{5F005289-095C-468B-BC4E-73ED608FCE31}" dt="2022-01-09T12:49:38.366" v="785" actId="478"/>
          <ac:picMkLst>
            <pc:docMk/>
            <pc:sldMk cId="2846274413" sldId="288"/>
            <ac:picMk id="23" creationId="{C39DBF36-B5DF-4EA6-BF06-6F5321F5B5B7}"/>
          </ac:picMkLst>
        </pc:picChg>
        <pc:picChg chg="mod">
          <ac:chgData name="NGUYEN PHAM ANH THU" userId="baf72463-252b-4d5f-a6ca-5a6327a9888d" providerId="ADAL" clId="{5F005289-095C-468B-BC4E-73ED608FCE31}" dt="2022-01-09T15:41:23.174" v="902"/>
          <ac:picMkLst>
            <pc:docMk/>
            <pc:sldMk cId="2846274413" sldId="288"/>
            <ac:picMk id="26" creationId="{82F14866-619C-400E-929A-9CF03108BF9A}"/>
          </ac:picMkLst>
        </pc:picChg>
        <pc:picChg chg="mod">
          <ac:chgData name="NGUYEN PHAM ANH THU" userId="baf72463-252b-4d5f-a6ca-5a6327a9888d" providerId="ADAL" clId="{5F005289-095C-468B-BC4E-73ED608FCE31}" dt="2022-01-09T15:45:47.673" v="1170"/>
          <ac:picMkLst>
            <pc:docMk/>
            <pc:sldMk cId="2846274413" sldId="288"/>
            <ac:picMk id="39" creationId="{F32E8459-A419-4DB9-80E4-9E5BBD774C71}"/>
          </ac:picMkLst>
        </pc:picChg>
      </pc:sldChg>
      <pc:sldChg chg="addSp delSp modSp add mod ord modTransition delAnim modAnim">
        <pc:chgData name="NGUYEN PHAM ANH THU" userId="baf72463-252b-4d5f-a6ca-5a6327a9888d" providerId="ADAL" clId="{5F005289-095C-468B-BC4E-73ED608FCE31}" dt="2022-01-10T11:02:24.134" v="5853"/>
        <pc:sldMkLst>
          <pc:docMk/>
          <pc:sldMk cId="2539608309" sldId="289"/>
        </pc:sldMkLst>
        <pc:spChg chg="add mod">
          <ac:chgData name="NGUYEN PHAM ANH THU" userId="baf72463-252b-4d5f-a6ca-5a6327a9888d" providerId="ADAL" clId="{5F005289-095C-468B-BC4E-73ED608FCE31}" dt="2022-01-10T03:37:48.799" v="1964" actId="1076"/>
          <ac:spMkLst>
            <pc:docMk/>
            <pc:sldMk cId="2539608309" sldId="289"/>
            <ac:spMk id="2" creationId="{649ED96E-F2B7-4429-82CE-3A60C089407F}"/>
          </ac:spMkLst>
        </pc:spChg>
        <pc:spChg chg="add mod">
          <ac:chgData name="NGUYEN PHAM ANH THU" userId="baf72463-252b-4d5f-a6ca-5a6327a9888d" providerId="ADAL" clId="{5F005289-095C-468B-BC4E-73ED608FCE31}" dt="2022-01-10T04:38:47.766" v="2113" actId="1076"/>
          <ac:spMkLst>
            <pc:docMk/>
            <pc:sldMk cId="2539608309" sldId="289"/>
            <ac:spMk id="5" creationId="{793661A7-E507-473E-ADA1-7612FF43EA4F}"/>
          </ac:spMkLst>
        </pc:spChg>
        <pc:spChg chg="del mod">
          <ac:chgData name="NGUYEN PHAM ANH THU" userId="baf72463-252b-4d5f-a6ca-5a6327a9888d" providerId="ADAL" clId="{5F005289-095C-468B-BC4E-73ED608FCE31}" dt="2022-01-10T03:15:15.497" v="1455" actId="478"/>
          <ac:spMkLst>
            <pc:docMk/>
            <pc:sldMk cId="2539608309" sldId="289"/>
            <ac:spMk id="7" creationId="{5AC2B0FC-B7ED-485F-87D8-D6B93CED6F42}"/>
          </ac:spMkLst>
        </pc:spChg>
        <pc:spChg chg="mod">
          <ac:chgData name="NGUYEN PHAM ANH THU" userId="baf72463-252b-4d5f-a6ca-5a6327a9888d" providerId="ADAL" clId="{5F005289-095C-468B-BC4E-73ED608FCE31}" dt="2022-01-10T02:54:43.904" v="1336" actId="27803"/>
          <ac:spMkLst>
            <pc:docMk/>
            <pc:sldMk cId="2539608309" sldId="289"/>
            <ac:spMk id="8" creationId="{6825C33E-54B1-4B07-938A-F95681312916}"/>
          </ac:spMkLst>
        </pc:spChg>
        <pc:spChg chg="mod">
          <ac:chgData name="NGUYEN PHAM ANH THU" userId="baf72463-252b-4d5f-a6ca-5a6327a9888d" providerId="ADAL" clId="{5F005289-095C-468B-BC4E-73ED608FCE31}" dt="2022-01-10T02:54:56.029" v="1339" actId="207"/>
          <ac:spMkLst>
            <pc:docMk/>
            <pc:sldMk cId="2539608309" sldId="289"/>
            <ac:spMk id="9" creationId="{74F6FDE3-2618-4BB1-A2DC-01C3D14795AC}"/>
          </ac:spMkLst>
        </pc:spChg>
        <pc:spChg chg="mod">
          <ac:chgData name="NGUYEN PHAM ANH THU" userId="baf72463-252b-4d5f-a6ca-5a6327a9888d" providerId="ADAL" clId="{5F005289-095C-468B-BC4E-73ED608FCE31}" dt="2022-01-10T02:54:43.904" v="1336" actId="27803"/>
          <ac:spMkLst>
            <pc:docMk/>
            <pc:sldMk cId="2539608309" sldId="289"/>
            <ac:spMk id="11" creationId="{9444525A-AE56-4BC4-B7DE-AC8846577322}"/>
          </ac:spMkLst>
        </pc:spChg>
        <pc:spChg chg="mod">
          <ac:chgData name="NGUYEN PHAM ANH THU" userId="baf72463-252b-4d5f-a6ca-5a6327a9888d" providerId="ADAL" clId="{5F005289-095C-468B-BC4E-73ED608FCE31}" dt="2022-01-10T04:46:33.701" v="2149" actId="1076"/>
          <ac:spMkLst>
            <pc:docMk/>
            <pc:sldMk cId="2539608309" sldId="289"/>
            <ac:spMk id="19" creationId="{08010983-6A0E-49AE-B175-234CC056D5DA}"/>
          </ac:spMkLst>
        </pc:spChg>
        <pc:spChg chg="mod">
          <ac:chgData name="NGUYEN PHAM ANH THU" userId="baf72463-252b-4d5f-a6ca-5a6327a9888d" providerId="ADAL" clId="{5F005289-095C-468B-BC4E-73ED608FCE31}" dt="2022-01-10T04:46:49.229" v="2151" actId="1076"/>
          <ac:spMkLst>
            <pc:docMk/>
            <pc:sldMk cId="2539608309" sldId="289"/>
            <ac:spMk id="20" creationId="{B36F4705-A0F2-4A45-A277-ADAA17319C45}"/>
          </ac:spMkLst>
        </pc:spChg>
        <pc:spChg chg="mod">
          <ac:chgData name="NGUYEN PHAM ANH THU" userId="baf72463-252b-4d5f-a6ca-5a6327a9888d" providerId="ADAL" clId="{5F005289-095C-468B-BC4E-73ED608FCE31}" dt="2022-01-10T02:54:43.904" v="1336" actId="27803"/>
          <ac:spMkLst>
            <pc:docMk/>
            <pc:sldMk cId="2539608309" sldId="289"/>
            <ac:spMk id="22" creationId="{835A4701-6445-4516-816F-541AAA3794AE}"/>
          </ac:spMkLst>
        </pc:spChg>
        <pc:spChg chg="mod">
          <ac:chgData name="NGUYEN PHAM ANH THU" userId="baf72463-252b-4d5f-a6ca-5a6327a9888d" providerId="ADAL" clId="{5F005289-095C-468B-BC4E-73ED608FCE31}" dt="2022-01-10T02:55:28.650" v="1344" actId="207"/>
          <ac:spMkLst>
            <pc:docMk/>
            <pc:sldMk cId="2539608309" sldId="289"/>
            <ac:spMk id="23" creationId="{313EC58A-60CD-4CA3-BCFD-9AA588B80400}"/>
          </ac:spMkLst>
        </pc:spChg>
        <pc:spChg chg="mod">
          <ac:chgData name="NGUYEN PHAM ANH THU" userId="baf72463-252b-4d5f-a6ca-5a6327a9888d" providerId="ADAL" clId="{5F005289-095C-468B-BC4E-73ED608FCE31}" dt="2022-01-10T02:55:45.846" v="1345" actId="207"/>
          <ac:spMkLst>
            <pc:docMk/>
            <pc:sldMk cId="2539608309" sldId="289"/>
            <ac:spMk id="24" creationId="{9088A084-77F7-4DC8-8A76-CB92AE27D1C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8" creationId="{E7B24D6E-B5CD-47BC-B8CD-5303C938A63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9" creationId="{003F4E27-26E3-4A64-B505-D192FA4DC230}"/>
          </ac:spMkLst>
        </pc:spChg>
        <pc:spChg chg="del mod">
          <ac:chgData name="NGUYEN PHAM ANH THU" userId="baf72463-252b-4d5f-a6ca-5a6327a9888d" providerId="ADAL" clId="{5F005289-095C-468B-BC4E-73ED608FCE31}" dt="2022-01-10T03:15:13.048" v="1454" actId="478"/>
          <ac:spMkLst>
            <pc:docMk/>
            <pc:sldMk cId="2539608309" sldId="289"/>
            <ac:spMk id="29" creationId="{C22425F2-2412-4705-95AA-90DF3500738E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0" creationId="{A1F06A38-D33F-41CE-86B9-04A4064AD599}"/>
          </ac:spMkLst>
        </pc:spChg>
        <pc:spChg chg="mod">
          <ac:chgData name="NGUYEN PHAM ANH THU" userId="baf72463-252b-4d5f-a6ca-5a6327a9888d" providerId="ADAL" clId="{5F005289-095C-468B-BC4E-73ED608FCE31}" dt="2022-01-10T03:11:48.683" v="1371" actId="207"/>
          <ac:spMkLst>
            <pc:docMk/>
            <pc:sldMk cId="2539608309" sldId="289"/>
            <ac:spMk id="31" creationId="{B0B35851-C80A-47E5-91E0-FBCA6984453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1" creationId="{DADFE533-C4E2-476B-B0B7-AFB52D1595F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2" creationId="{4DB9D143-EA34-4781-9736-494F7BDC2188}"/>
          </ac:spMkLst>
        </pc:spChg>
        <pc:spChg chg="mod">
          <ac:chgData name="NGUYEN PHAM ANH THU" userId="baf72463-252b-4d5f-a6ca-5a6327a9888d" providerId="ADAL" clId="{5F005289-095C-468B-BC4E-73ED608FCE31}" dt="2022-01-10T03:10:43.344" v="1368" actId="1076"/>
          <ac:spMkLst>
            <pc:docMk/>
            <pc:sldMk cId="2539608309" sldId="289"/>
            <ac:spMk id="32" creationId="{EC72525C-ABD1-46C6-9A0D-996B91C4FBCF}"/>
          </ac:spMkLst>
        </pc:spChg>
        <pc:spChg chg="mod">
          <ac:chgData name="NGUYEN PHAM ANH THU" userId="baf72463-252b-4d5f-a6ca-5a6327a9888d" providerId="ADAL" clId="{5F005289-095C-468B-BC4E-73ED608FCE31}" dt="2022-01-10T03:14:52.234" v="1452" actId="207"/>
          <ac:spMkLst>
            <pc:docMk/>
            <pc:sldMk cId="2539608309" sldId="289"/>
            <ac:spMk id="33" creationId="{403277ED-7D90-45EF-924C-B4D060C555CF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" creationId="{B2FC007E-B760-44CA-86AA-FA5DAE0B429A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4" creationId="{9DC08C6F-0BE3-4046-B888-93407835EEEE}"/>
          </ac:spMkLst>
        </pc:spChg>
        <pc:spChg chg="mod">
          <ac:chgData name="NGUYEN PHAM ANH THU" userId="baf72463-252b-4d5f-a6ca-5a6327a9888d" providerId="ADAL" clId="{5F005289-095C-468B-BC4E-73ED608FCE31}" dt="2022-01-10T03:13:20.831" v="1376" actId="207"/>
          <ac:spMkLst>
            <pc:docMk/>
            <pc:sldMk cId="2539608309" sldId="289"/>
            <ac:spMk id="34" creationId="{D057546C-3A10-46CA-A175-DD3269A8BB82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5" creationId="{8A6BBE68-81D6-497B-B6BA-EE35504BD296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6" creationId="{48D8AB8B-3C1B-4CD0-80B6-08F620209337}"/>
          </ac:spMkLst>
        </pc:spChg>
        <pc:spChg chg="mod">
          <ac:chgData name="NGUYEN PHAM ANH THU" userId="baf72463-252b-4d5f-a6ca-5a6327a9888d" providerId="ADAL" clId="{5F005289-095C-468B-BC4E-73ED608FCE31}" dt="2022-01-10T03:10:30.513" v="1366" actId="27803"/>
          <ac:spMkLst>
            <pc:docMk/>
            <pc:sldMk cId="2539608309" sldId="289"/>
            <ac:spMk id="36" creationId="{FF7D1E38-46C9-4CDB-94E9-541467FE313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7" creationId="{ADE4BAF3-6C44-40D2-9933-6FD34608B670}"/>
          </ac:spMkLst>
        </pc:spChg>
        <pc:spChg chg="mod">
          <ac:chgData name="NGUYEN PHAM ANH THU" userId="baf72463-252b-4d5f-a6ca-5a6327a9888d" providerId="ADAL" clId="{5F005289-095C-468B-BC4E-73ED608FCE31}" dt="2022-01-10T03:10:30.513" v="1366" actId="27803"/>
          <ac:spMkLst>
            <pc:docMk/>
            <pc:sldMk cId="2539608309" sldId="289"/>
            <ac:spMk id="37" creationId="{F2DED654-4E0D-40B7-A5B5-A26265E9E67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8" creationId="{16D6406A-872F-4E55-9097-EC4CD305481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9" creationId="{9D645D71-1684-40CD-9E9C-4B41FE4B402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0" creationId="{9ACCC2C9-9D43-431F-8443-AA3B377B5DF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1" creationId="{E48E21F7-1776-45BA-8F3A-11E8E1333B4F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2" creationId="{9BF43223-BD2A-44D9-B754-AF6C404ED18D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" creationId="{4F04C564-3476-456D-AB4A-E5CBFC9CAC8D}"/>
          </ac:spMkLst>
        </pc:spChg>
        <pc:spChg chg="del mod">
          <ac:chgData name="NGUYEN PHAM ANH THU" userId="baf72463-252b-4d5f-a6ca-5a6327a9888d" providerId="ADAL" clId="{5F005289-095C-468B-BC4E-73ED608FCE31}" dt="2022-01-10T03:15:53.714" v="1465" actId="478"/>
          <ac:spMkLst>
            <pc:docMk/>
            <pc:sldMk cId="2539608309" sldId="289"/>
            <ac:spMk id="43" creationId="{94814825-851E-401B-93AC-A5B996DBB9F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4" creationId="{463895A5-0215-4358-B99E-3478E427F455}"/>
          </ac:spMkLst>
        </pc:spChg>
        <pc:spChg chg="mod">
          <ac:chgData name="NGUYEN PHAM ANH THU" userId="baf72463-252b-4d5f-a6ca-5a6327a9888d" providerId="ADAL" clId="{5F005289-095C-468B-BC4E-73ED608FCE31}" dt="2022-01-10T03:17:15.489" v="1482" actId="207"/>
          <ac:spMkLst>
            <pc:docMk/>
            <pc:sldMk cId="2539608309" sldId="289"/>
            <ac:spMk id="45" creationId="{431D4535-A03F-40A5-AD66-9B3EEFC3472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5" creationId="{D9192FE7-E27A-40F9-AD23-D116CFB205C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6" creationId="{0002FF63-1B0A-4E34-85FA-A75FD7A87B02}"/>
          </ac:spMkLst>
        </pc:spChg>
        <pc:spChg chg="mod">
          <ac:chgData name="NGUYEN PHAM ANH THU" userId="baf72463-252b-4d5f-a6ca-5a6327a9888d" providerId="ADAL" clId="{5F005289-095C-468B-BC4E-73ED608FCE31}" dt="2022-01-10T03:18:02.156" v="1548" actId="207"/>
          <ac:spMkLst>
            <pc:docMk/>
            <pc:sldMk cId="2539608309" sldId="289"/>
            <ac:spMk id="46" creationId="{97245D6F-E56F-44D7-8790-F3D99764F69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7" creationId="{C97A7815-1FF2-4EAF-8CF2-6707B521564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8" creationId="{0A46BA04-BAE5-42BE-A324-47715009A84C}"/>
          </ac:spMkLst>
        </pc:spChg>
        <pc:spChg chg="mod">
          <ac:chgData name="NGUYEN PHAM ANH THU" userId="baf72463-252b-4d5f-a6ca-5a6327a9888d" providerId="ADAL" clId="{5F005289-095C-468B-BC4E-73ED608FCE31}" dt="2022-01-10T03:15:50.250" v="1464" actId="27803"/>
          <ac:spMkLst>
            <pc:docMk/>
            <pc:sldMk cId="2539608309" sldId="289"/>
            <ac:spMk id="48" creationId="{163F5C91-9D2F-46C1-8204-0F06782317C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" creationId="{29A6595C-EB96-48B8-A55C-4261FF8F502B}"/>
          </ac:spMkLst>
        </pc:spChg>
        <pc:spChg chg="mod">
          <ac:chgData name="NGUYEN PHAM ANH THU" userId="baf72463-252b-4d5f-a6ca-5a6327a9888d" providerId="ADAL" clId="{5F005289-095C-468B-BC4E-73ED608FCE31}" dt="2022-01-10T03:15:50.250" v="1464" actId="27803"/>
          <ac:spMkLst>
            <pc:docMk/>
            <pc:sldMk cId="2539608309" sldId="289"/>
            <ac:spMk id="49" creationId="{2D9C9F8C-26F8-4851-BF94-82E12911935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0" creationId="{62DC340A-75CD-4BE1-8321-6C0DA6229677}"/>
          </ac:spMkLst>
        </pc:spChg>
        <pc:spChg chg="mod">
          <ac:chgData name="NGUYEN PHAM ANH THU" userId="baf72463-252b-4d5f-a6ca-5a6327a9888d" providerId="ADAL" clId="{5F005289-095C-468B-BC4E-73ED608FCE31}" dt="2022-01-10T03:15:50.250" v="1464" actId="27803"/>
          <ac:spMkLst>
            <pc:docMk/>
            <pc:sldMk cId="2539608309" sldId="289"/>
            <ac:spMk id="50" creationId="{D6D15D49-028E-4F53-A42A-C52DFE74B4D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1" creationId="{10A75529-E832-4569-849B-4F1D6A7C1C97}"/>
          </ac:spMkLst>
        </pc:spChg>
        <pc:spChg chg="mod">
          <ac:chgData name="NGUYEN PHAM ANH THU" userId="baf72463-252b-4d5f-a6ca-5a6327a9888d" providerId="ADAL" clId="{5F005289-095C-468B-BC4E-73ED608FCE31}" dt="2022-01-10T03:19:08.186" v="1631" actId="207"/>
          <ac:spMkLst>
            <pc:docMk/>
            <pc:sldMk cId="2539608309" sldId="289"/>
            <ac:spMk id="51" creationId="{5B10CB2C-9B0C-40E0-9EE7-0DBC42BA63B8}"/>
          </ac:spMkLst>
        </pc:spChg>
        <pc:spChg chg="mod">
          <ac:chgData name="NGUYEN PHAM ANH THU" userId="baf72463-252b-4d5f-a6ca-5a6327a9888d" providerId="ADAL" clId="{5F005289-095C-468B-BC4E-73ED608FCE31}" dt="2022-01-10T03:18:12.096" v="1549" actId="207"/>
          <ac:spMkLst>
            <pc:docMk/>
            <pc:sldMk cId="2539608309" sldId="289"/>
            <ac:spMk id="52" creationId="{AB36D869-9FC2-4BEC-A584-FE05A563DE98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2" creationId="{DD7BC5F9-0E2E-4143-8303-E50F6237AA59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3" creationId="{8F58BCBC-C59B-40C0-8CF4-D5A308C90E9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4" creationId="{F052B175-A762-454C-B32A-320BA9BD813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5" creationId="{F9073E78-F1D7-4CF8-926C-2F43BA32F4E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6" creationId="{E71356B5-DF5F-42CB-9F0B-D7706CA211A7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7" creationId="{DBB8E455-B2DF-4E8F-ACAC-1BF7BC6DEAD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8" creationId="{78EFBD82-6320-469B-B5D3-4EF6E1FB4A65}"/>
          </ac:spMkLst>
        </pc:spChg>
        <pc:spChg chg="del mod">
          <ac:chgData name="NGUYEN PHAM ANH THU" userId="baf72463-252b-4d5f-a6ca-5a6327a9888d" providerId="ADAL" clId="{5F005289-095C-468B-BC4E-73ED608FCE31}" dt="2022-01-10T03:19:50.462" v="1639" actId="478"/>
          <ac:spMkLst>
            <pc:docMk/>
            <pc:sldMk cId="2539608309" sldId="289"/>
            <ac:spMk id="58" creationId="{91A1D065-641F-4C04-B345-75A523D5B463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9" creationId="{5FBE9AF7-79E6-4D1A-A31D-2CCC90420CD5}"/>
          </ac:spMkLst>
        </pc:spChg>
        <pc:spChg chg="mod">
          <ac:chgData name="NGUYEN PHAM ANH THU" userId="baf72463-252b-4d5f-a6ca-5a6327a9888d" providerId="ADAL" clId="{5F005289-095C-468B-BC4E-73ED608FCE31}" dt="2022-01-10T03:19:48.351" v="1638" actId="27803"/>
          <ac:spMkLst>
            <pc:docMk/>
            <pc:sldMk cId="2539608309" sldId="289"/>
            <ac:spMk id="60" creationId="{9B04424E-2A57-4FA3-B33D-F1C851216A3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60" creationId="{BA0604E9-53B2-4761-B4BC-5F0EF522DDB1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61" creationId="{DCA060D3-A90B-4F3D-A694-5BE07D5CE86D}"/>
          </ac:spMkLst>
        </pc:spChg>
        <pc:spChg chg="mod">
          <ac:chgData name="NGUYEN PHAM ANH THU" userId="baf72463-252b-4d5f-a6ca-5a6327a9888d" providerId="ADAL" clId="{5F005289-095C-468B-BC4E-73ED608FCE31}" dt="2022-01-10T03:21:22.340" v="1665" actId="207"/>
          <ac:spMkLst>
            <pc:docMk/>
            <pc:sldMk cId="2539608309" sldId="289"/>
            <ac:spMk id="61" creationId="{F520B0E3-AF6B-4133-BBF3-5E1FC717FFFD}"/>
          </ac:spMkLst>
        </pc:spChg>
        <pc:spChg chg="mod">
          <ac:chgData name="NGUYEN PHAM ANH THU" userId="baf72463-252b-4d5f-a6ca-5a6327a9888d" providerId="ADAL" clId="{5F005289-095C-468B-BC4E-73ED608FCE31}" dt="2022-01-10T03:21:07.959" v="1662" actId="1076"/>
          <ac:spMkLst>
            <pc:docMk/>
            <pc:sldMk cId="2539608309" sldId="289"/>
            <ac:spMk id="62" creationId="{59E4ED3B-338F-45D2-B6F6-46BC82B158D8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62" creationId="{CCA68CA7-FD14-4A56-B37F-DE5282C7089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63" creationId="{2BE8EE1F-8ED0-48F6-83FB-A7EF70E53433}"/>
          </ac:spMkLst>
        </pc:spChg>
        <pc:spChg chg="mod">
          <ac:chgData name="NGUYEN PHAM ANH THU" userId="baf72463-252b-4d5f-a6ca-5a6327a9888d" providerId="ADAL" clId="{5F005289-095C-468B-BC4E-73ED608FCE31}" dt="2022-01-10T03:21:39.463" v="1693" actId="207"/>
          <ac:spMkLst>
            <pc:docMk/>
            <pc:sldMk cId="2539608309" sldId="289"/>
            <ac:spMk id="63" creationId="{D9269CC7-9AF6-4334-8A50-1FFEED973A2D}"/>
          </ac:spMkLst>
        </pc:spChg>
        <pc:spChg chg="mod">
          <ac:chgData name="NGUYEN PHAM ANH THU" userId="baf72463-252b-4d5f-a6ca-5a6327a9888d" providerId="ADAL" clId="{5F005289-095C-468B-BC4E-73ED608FCE31}" dt="2022-01-10T03:21:44.449" v="1694" actId="207"/>
          <ac:spMkLst>
            <pc:docMk/>
            <pc:sldMk cId="2539608309" sldId="289"/>
            <ac:spMk id="64" creationId="{5E1A0E9A-9904-492B-B9C5-420C8C496CAC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64" creationId="{E1107182-399D-4D34-ABEB-34CB96FCFEB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65" creationId="{61901D6C-E013-4FD0-95F3-65020CB52138}"/>
          </ac:spMkLst>
        </pc:spChg>
        <pc:spChg chg="mod">
          <ac:chgData name="NGUYEN PHAM ANH THU" userId="baf72463-252b-4d5f-a6ca-5a6327a9888d" providerId="ADAL" clId="{5F005289-095C-468B-BC4E-73ED608FCE31}" dt="2022-01-10T03:19:48.351" v="1638" actId="27803"/>
          <ac:spMkLst>
            <pc:docMk/>
            <pc:sldMk cId="2539608309" sldId="289"/>
            <ac:spMk id="65" creationId="{989DDBDC-8592-4677-BB3B-66DC6D17E748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66" creationId="{3F41EAD3-EF87-43FF-B13D-03EB82710753}"/>
          </ac:spMkLst>
        </pc:spChg>
        <pc:spChg chg="mod">
          <ac:chgData name="NGUYEN PHAM ANH THU" userId="baf72463-252b-4d5f-a6ca-5a6327a9888d" providerId="ADAL" clId="{5F005289-095C-468B-BC4E-73ED608FCE31}" dt="2022-01-10T03:19:48.351" v="1638" actId="27803"/>
          <ac:spMkLst>
            <pc:docMk/>
            <pc:sldMk cId="2539608309" sldId="289"/>
            <ac:spMk id="66" creationId="{4CF425A2-A0BE-4205-B29B-F324CDB346A5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67" creationId="{15D0DF4C-60DA-4F76-A99E-421BFFB715F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68" creationId="{753B98C9-26D2-455E-96C1-FD0954C5B66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69" creationId="{B116F0C8-B271-42D1-97E7-D238CE5C65E7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70" creationId="{A611D6AE-3BE5-4845-B228-7918860E4FA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71" creationId="{C11B0C64-4FF0-46C0-8091-8FC8D79BE01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72" creationId="{65D7E719-32B3-4112-9408-BBFB3A028FD5}"/>
          </ac:spMkLst>
        </pc:spChg>
        <pc:spChg chg="del mod">
          <ac:chgData name="NGUYEN PHAM ANH THU" userId="baf72463-252b-4d5f-a6ca-5a6327a9888d" providerId="ADAL" clId="{5F005289-095C-468B-BC4E-73ED608FCE31}" dt="2022-01-10T03:22:43.793" v="1706" actId="478"/>
          <ac:spMkLst>
            <pc:docMk/>
            <pc:sldMk cId="2539608309" sldId="289"/>
            <ac:spMk id="73" creationId="{47720D00-DE4E-48C5-B149-7AC8DF40A30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73" creationId="{9C887495-640D-44BB-9DAC-5F37553C308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74" creationId="{BC94F40D-3C2A-4295-9A3C-BF80EAB86310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75" creationId="{8BFC0CCD-3272-46CF-AF96-861AF7E19AE2}"/>
          </ac:spMkLst>
        </pc:spChg>
        <pc:spChg chg="mod">
          <ac:chgData name="NGUYEN PHAM ANH THU" userId="baf72463-252b-4d5f-a6ca-5a6327a9888d" providerId="ADAL" clId="{5F005289-095C-468B-BC4E-73ED608FCE31}" dt="2022-01-10T03:23:00.538" v="1708" actId="207"/>
          <ac:spMkLst>
            <pc:docMk/>
            <pc:sldMk cId="2539608309" sldId="289"/>
            <ac:spMk id="75" creationId="{FCC02B2D-1105-4C6C-B7C1-852BBADD9939}"/>
          </ac:spMkLst>
        </pc:spChg>
        <pc:spChg chg="mod">
          <ac:chgData name="NGUYEN PHAM ANH THU" userId="baf72463-252b-4d5f-a6ca-5a6327a9888d" providerId="ADAL" clId="{5F005289-095C-468B-BC4E-73ED608FCE31}" dt="2022-01-10T03:22:38.959" v="1705" actId="27803"/>
          <ac:spMkLst>
            <pc:docMk/>
            <pc:sldMk cId="2539608309" sldId="289"/>
            <ac:spMk id="76" creationId="{01CFFE8C-8B5A-4807-AEA2-B0C3E3B7ADC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76" creationId="{829592B3-3E9A-41C7-80B2-C39BE56B212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77" creationId="{064AE03D-8926-4D86-B712-601F6D47C2C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78" creationId="{223503FB-A4D8-45D3-BA58-B4E5AB4E4CB9}"/>
          </ac:spMkLst>
        </pc:spChg>
        <pc:spChg chg="mod">
          <ac:chgData name="NGUYEN PHAM ANH THU" userId="baf72463-252b-4d5f-a6ca-5a6327a9888d" providerId="ADAL" clId="{5F005289-095C-468B-BC4E-73ED608FCE31}" dt="2022-01-10T03:22:38.959" v="1705" actId="27803"/>
          <ac:spMkLst>
            <pc:docMk/>
            <pc:sldMk cId="2539608309" sldId="289"/>
            <ac:spMk id="78" creationId="{F82DB57D-BE58-4F0D-B04B-CD90906E01B1}"/>
          </ac:spMkLst>
        </pc:spChg>
        <pc:spChg chg="mod">
          <ac:chgData name="NGUYEN PHAM ANH THU" userId="baf72463-252b-4d5f-a6ca-5a6327a9888d" providerId="ADAL" clId="{5F005289-095C-468B-BC4E-73ED608FCE31}" dt="2022-01-10T03:22:38.959" v="1705" actId="27803"/>
          <ac:spMkLst>
            <pc:docMk/>
            <pc:sldMk cId="2539608309" sldId="289"/>
            <ac:spMk id="79" creationId="{1C1F9EB6-3536-4716-8D1E-58D6D82362F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79" creationId="{A3899FDE-2B51-409D-B8C8-E19A7CB07DAE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80" creationId="{87E4CAA2-1208-454F-9FA3-129FE49C042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81" creationId="{4E2157C9-E5E4-4133-B459-C12D4FF8FA19}"/>
          </ac:spMkLst>
        </pc:spChg>
        <pc:spChg chg="mod">
          <ac:chgData name="NGUYEN PHAM ANH THU" userId="baf72463-252b-4d5f-a6ca-5a6327a9888d" providerId="ADAL" clId="{5F005289-095C-468B-BC4E-73ED608FCE31}" dt="2022-01-10T03:22:38.959" v="1705" actId="27803"/>
          <ac:spMkLst>
            <pc:docMk/>
            <pc:sldMk cId="2539608309" sldId="289"/>
            <ac:spMk id="81" creationId="{729A6FC2-A8F8-477D-AA5C-BFF58099A97D}"/>
          </ac:spMkLst>
        </pc:spChg>
        <pc:spChg chg="mod">
          <ac:chgData name="NGUYEN PHAM ANH THU" userId="baf72463-252b-4d5f-a6ca-5a6327a9888d" providerId="ADAL" clId="{5F005289-095C-468B-BC4E-73ED608FCE31}" dt="2022-01-10T03:22:38.959" v="1705" actId="27803"/>
          <ac:spMkLst>
            <pc:docMk/>
            <pc:sldMk cId="2539608309" sldId="289"/>
            <ac:spMk id="82" creationId="{75A0FE21-2C8E-47C3-A0A8-857D3337331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82" creationId="{A82A0D70-52C2-4580-812A-73DBC0276B7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83" creationId="{6976CDD4-1556-4F19-883A-8C959346EDB7}"/>
          </ac:spMkLst>
        </pc:spChg>
        <pc:spChg chg="mod">
          <ac:chgData name="NGUYEN PHAM ANH THU" userId="baf72463-252b-4d5f-a6ca-5a6327a9888d" providerId="ADAL" clId="{5F005289-095C-468B-BC4E-73ED608FCE31}" dt="2022-01-10T03:23:35.202" v="1752" actId="207"/>
          <ac:spMkLst>
            <pc:docMk/>
            <pc:sldMk cId="2539608309" sldId="289"/>
            <ac:spMk id="83" creationId="{6FFA1A8C-600E-4476-B163-D6F1AA85EAE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84" creationId="{4228A375-1432-4C9F-8091-068FC6018955}"/>
          </ac:spMkLst>
        </pc:spChg>
        <pc:spChg chg="mod">
          <ac:chgData name="NGUYEN PHAM ANH THU" userId="baf72463-252b-4d5f-a6ca-5a6327a9888d" providerId="ADAL" clId="{5F005289-095C-468B-BC4E-73ED608FCE31}" dt="2022-01-10T03:23:18.763" v="1710" actId="207"/>
          <ac:spMkLst>
            <pc:docMk/>
            <pc:sldMk cId="2539608309" sldId="289"/>
            <ac:spMk id="84" creationId="{F15427EF-FAFE-4C8E-BE6E-0C15BBAF8FCB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85" creationId="{E0C66D8C-B611-49F6-966F-4921C8F61E6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86" creationId="{87E73CA1-1664-4B4B-A17D-6F4DB639DDAB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87" creationId="{CA031F9C-58C9-4850-9DE2-901C1D0CA8E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88" creationId="{653B1EEF-C3F4-4BDD-869F-4793E5CD190E}"/>
          </ac:spMkLst>
        </pc:spChg>
        <pc:spChg chg="del mod topLvl">
          <ac:chgData name="NGUYEN PHAM ANH THU" userId="baf72463-252b-4d5f-a6ca-5a6327a9888d" providerId="ADAL" clId="{5F005289-095C-468B-BC4E-73ED608FCE31}" dt="2022-01-10T03:25:02.577" v="1762" actId="478"/>
          <ac:spMkLst>
            <pc:docMk/>
            <pc:sldMk cId="2539608309" sldId="289"/>
            <ac:spMk id="89" creationId="{03C73E3D-D23E-40F0-A2D6-FB8716C366A8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90" creationId="{4A4CC425-63C7-4040-AAA4-7133A986FE61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91" creationId="{7926AC7F-1834-4121-BC40-846668005529}"/>
          </ac:spMkLst>
        </pc:spChg>
        <pc:spChg chg="mod">
          <ac:chgData name="NGUYEN PHAM ANH THU" userId="baf72463-252b-4d5f-a6ca-5a6327a9888d" providerId="ADAL" clId="{5F005289-095C-468B-BC4E-73ED608FCE31}" dt="2022-01-10T03:25:38.525" v="1810" actId="207"/>
          <ac:spMkLst>
            <pc:docMk/>
            <pc:sldMk cId="2539608309" sldId="289"/>
            <ac:spMk id="91" creationId="{B47FDA1E-4D82-417F-8C6A-F6892FCD8C41}"/>
          </ac:spMkLst>
        </pc:spChg>
        <pc:spChg chg="mod">
          <ac:chgData name="NGUYEN PHAM ANH THU" userId="baf72463-252b-4d5f-a6ca-5a6327a9888d" providerId="ADAL" clId="{5F005289-095C-468B-BC4E-73ED608FCE31}" dt="2022-01-10T03:24:59.606" v="1761" actId="27803"/>
          <ac:spMkLst>
            <pc:docMk/>
            <pc:sldMk cId="2539608309" sldId="289"/>
            <ac:spMk id="92" creationId="{DED90739-0D8A-4181-B501-D2264E3E3A8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92" creationId="{EDF70F2B-C719-45C0-9800-1D8CC8E0EB8B}"/>
          </ac:spMkLst>
        </pc:spChg>
        <pc:spChg chg="mod">
          <ac:chgData name="NGUYEN PHAM ANH THU" userId="baf72463-252b-4d5f-a6ca-5a6327a9888d" providerId="ADAL" clId="{5F005289-095C-468B-BC4E-73ED608FCE31}" dt="2022-01-10T03:24:59.606" v="1761" actId="27803"/>
          <ac:spMkLst>
            <pc:docMk/>
            <pc:sldMk cId="2539608309" sldId="289"/>
            <ac:spMk id="93" creationId="{C1579DEB-2329-4F28-9EAF-ACA61FB933D2}"/>
          </ac:spMkLst>
        </pc:spChg>
        <pc:spChg chg="add mod">
          <ac:chgData name="NGUYEN PHAM ANH THU" userId="baf72463-252b-4d5f-a6ca-5a6327a9888d" providerId="ADAL" clId="{5F005289-095C-468B-BC4E-73ED608FCE31}" dt="2022-01-10T04:38:50.423" v="2114" actId="1076"/>
          <ac:spMkLst>
            <pc:docMk/>
            <pc:sldMk cId="2539608309" sldId="289"/>
            <ac:spMk id="94" creationId="{952E5D04-A427-48AC-892F-D3E9783246CC}"/>
          </ac:spMkLst>
        </pc:spChg>
        <pc:spChg chg="mod">
          <ac:chgData name="NGUYEN PHAM ANH THU" userId="baf72463-252b-4d5f-a6ca-5a6327a9888d" providerId="ADAL" clId="{5F005289-095C-468B-BC4E-73ED608FCE31}" dt="2022-01-10T03:24:59.606" v="1761" actId="27803"/>
          <ac:spMkLst>
            <pc:docMk/>
            <pc:sldMk cId="2539608309" sldId="289"/>
            <ac:spMk id="94" creationId="{FF41CBCA-D800-4778-A775-D54CF8F308E9}"/>
          </ac:spMkLst>
        </pc:spChg>
        <pc:spChg chg="mod">
          <ac:chgData name="NGUYEN PHAM ANH THU" userId="baf72463-252b-4d5f-a6ca-5a6327a9888d" providerId="ADAL" clId="{5F005289-095C-468B-BC4E-73ED608FCE31}" dt="2022-01-10T03:24:59.606" v="1761" actId="27803"/>
          <ac:spMkLst>
            <pc:docMk/>
            <pc:sldMk cId="2539608309" sldId="289"/>
            <ac:spMk id="95" creationId="{472A7061-926D-4963-93D7-3CFDE0E0ACC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95" creationId="{5A6FA593-A53D-4B1E-975B-4FD8A89A13CD}"/>
          </ac:spMkLst>
        </pc:spChg>
        <pc:spChg chg="mod">
          <ac:chgData name="NGUYEN PHAM ANH THU" userId="baf72463-252b-4d5f-a6ca-5a6327a9888d" providerId="ADAL" clId="{5F005289-095C-468B-BC4E-73ED608FCE31}" dt="2022-01-10T03:25:42.382" v="1847" actId="207"/>
          <ac:spMkLst>
            <pc:docMk/>
            <pc:sldMk cId="2539608309" sldId="289"/>
            <ac:spMk id="96" creationId="{0C69E6EB-7E31-402D-B81F-25D1E6DF8A7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96" creationId="{17A57073-3BFA-4C12-A1BE-51CC0B1B56E4}"/>
          </ac:spMkLst>
        </pc:spChg>
        <pc:spChg chg="mod">
          <ac:chgData name="NGUYEN PHAM ANH THU" userId="baf72463-252b-4d5f-a6ca-5a6327a9888d" providerId="ADAL" clId="{5F005289-095C-468B-BC4E-73ED608FCE31}" dt="2022-01-10T03:25:21.766" v="1765" actId="207"/>
          <ac:spMkLst>
            <pc:docMk/>
            <pc:sldMk cId="2539608309" sldId="289"/>
            <ac:spMk id="97" creationId="{7682AAB2-FDE5-4F26-8DA2-F422FDEC252F}"/>
          </ac:spMkLst>
        </pc:spChg>
        <pc:spChg chg="add mod">
          <ac:chgData name="NGUYEN PHAM ANH THU" userId="baf72463-252b-4d5f-a6ca-5a6327a9888d" providerId="ADAL" clId="{5F005289-095C-468B-BC4E-73ED608FCE31}" dt="2022-01-10T04:38:55.974" v="2115" actId="1076"/>
          <ac:spMkLst>
            <pc:docMk/>
            <pc:sldMk cId="2539608309" sldId="289"/>
            <ac:spMk id="98" creationId="{900BD37F-B70B-416B-93D9-7EF604E3775A}"/>
          </ac:spMkLst>
        </pc:spChg>
        <pc:spChg chg="mod">
          <ac:chgData name="NGUYEN PHAM ANH THU" userId="baf72463-252b-4d5f-a6ca-5a6327a9888d" providerId="ADAL" clId="{5F005289-095C-468B-BC4E-73ED608FCE31}" dt="2022-01-10T03:25:24.749" v="1766" actId="207"/>
          <ac:spMkLst>
            <pc:docMk/>
            <pc:sldMk cId="2539608309" sldId="289"/>
            <ac:spMk id="98" creationId="{AF3B2801-FBA5-43EE-B338-0DC94F61FBBB}"/>
          </ac:spMkLst>
        </pc:spChg>
        <pc:spChg chg="mod">
          <ac:chgData name="NGUYEN PHAM ANH THU" userId="baf72463-252b-4d5f-a6ca-5a6327a9888d" providerId="ADAL" clId="{5F005289-095C-468B-BC4E-73ED608FCE31}" dt="2022-01-10T03:25:29.740" v="1787" actId="207"/>
          <ac:spMkLst>
            <pc:docMk/>
            <pc:sldMk cId="2539608309" sldId="289"/>
            <ac:spMk id="99" creationId="{9C1ED541-4B1C-4E62-84C3-36546479ABD4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99" creationId="{CC74F4E5-C1BB-461C-926E-7CD321847D4F}"/>
          </ac:spMkLst>
        </pc:spChg>
        <pc:spChg chg="mod">
          <ac:chgData name="NGUYEN PHAM ANH THU" userId="baf72463-252b-4d5f-a6ca-5a6327a9888d" providerId="ADAL" clId="{5F005289-095C-468B-BC4E-73ED608FCE31}" dt="2022-01-10T03:25:32.531" v="1809" actId="207"/>
          <ac:spMkLst>
            <pc:docMk/>
            <pc:sldMk cId="2539608309" sldId="289"/>
            <ac:spMk id="100" creationId="{1A90EE7F-65ED-4203-A78B-67E03B2BBD3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00" creationId="{CE6406B5-C339-4A50-BCA9-94B833061EFE}"/>
          </ac:spMkLst>
        </pc:spChg>
        <pc:spChg chg="add mod">
          <ac:chgData name="NGUYEN PHAM ANH THU" userId="baf72463-252b-4d5f-a6ca-5a6327a9888d" providerId="ADAL" clId="{5F005289-095C-468B-BC4E-73ED608FCE31}" dt="2022-01-10T04:38:44.982" v="2112" actId="1076"/>
          <ac:spMkLst>
            <pc:docMk/>
            <pc:sldMk cId="2539608309" sldId="289"/>
            <ac:spMk id="103" creationId="{309DDA3B-5246-4630-8FE9-CE36E5F045F9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104" creationId="{D65F72F4-1B78-4B4F-810D-1463AB16FF8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119" creationId="{D7D6F5C2-70EF-4FCD-9F87-249031F83FE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20" creationId="{51047247-C164-432F-9F84-93992F78D339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23" creationId="{072F4EEC-BB6F-4368-96B9-60689F659AD1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24" creationId="{5CFBD839-0EBD-4FE6-AC87-6F490467000C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26" creationId="{81DA4FA7-3376-41D9-90DE-CEF7C813F01F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27" creationId="{139454FA-8BE4-4C72-B00B-752A2B6CA459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28" creationId="{DA928EFF-9035-4ECA-A70A-F3108DA6D533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29" creationId="{17EAC43F-0979-4608-852B-0D33E534F2E9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32" creationId="{4CC3A520-AC56-4A30-BDC7-C334FDD9B43E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33" creationId="{7843F923-B237-45BC-92CD-9BC21E791FFC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34" creationId="{857B400F-E581-4FF1-90B7-186427B4D4ED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35" creationId="{CDC502BF-62E2-4680-B0AF-462CE5EE19C8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37" creationId="{DE102F46-BFD2-489D-BB76-3172AAEC978C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38" creationId="{C5980501-E9E1-4A2E-8DA8-71473B5EB6C9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39" creationId="{37B8FDAF-DC0F-45FA-80C5-BBF286800135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42" creationId="{5DAE2B71-38D0-44D5-AF4F-980ECBAB621A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43" creationId="{01B011DA-3465-4024-B515-FA24EF11E5E7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44" creationId="{D295EC60-97EB-4334-B917-152305F0A392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45" creationId="{A2696EC5-7F78-46CD-B8FD-429B333D676D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46" creationId="{94FF41EB-A77C-4DA7-AB45-B528AA3FD570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47" creationId="{46774C2A-58C0-42C2-9AAF-210708A23964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48" creationId="{D07480D2-C519-47FB-B095-3665784A72EA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51" creationId="{C28B8017-9B69-4406-9F1E-73DEA43C9EBE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52" creationId="{8985F7A9-A81C-4988-8B11-EB9CA1A0A9DF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53" creationId="{97149414-BBB8-4673-A54B-2D3694E457DC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54" creationId="{7CC0E88F-11EB-423A-A067-7748F782E194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57" creationId="{0E0F9BE3-846D-42F3-AA7B-DB166CB2A53D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58" creationId="{C8E4607F-8266-4A1A-872C-E01AEE7F0607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59" creationId="{79A5CF77-DFF3-47D1-96C2-F07D04181B3A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0" creationId="{5B82B775-54E0-413A-80F2-574F14785442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2" creationId="{9420B9AF-92AC-401B-8DAE-0C1785AF1986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3" creationId="{7C309EFF-9A07-44E3-AD1A-5B75018B7297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4" creationId="{7F633B9D-1DFB-47E7-AAFA-A895FAAB9168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5" creationId="{CF633E94-EF69-49E0-B332-CDAD05BB38C2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6" creationId="{6CB92AC2-A9AA-4996-93C4-FA776DC5ACD1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7" creationId="{559D1684-2DA4-4031-83D9-6BECBCDE3BD0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8" creationId="{ED5AA512-147A-48A6-9C14-6F25F7E9A75A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69" creationId="{623D4627-6E83-491F-B2FE-BDADB86BDB6F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70" creationId="{CB0A3263-73FF-408E-A817-7174A1F4E532}"/>
          </ac:spMkLst>
        </pc:spChg>
        <pc:spChg chg="mod">
          <ac:chgData name="NGUYEN PHAM ANH THU" userId="baf72463-252b-4d5f-a6ca-5a6327a9888d" providerId="ADAL" clId="{5F005289-095C-468B-BC4E-73ED608FCE31}" dt="2022-01-10T03:29:48.606" v="1889" actId="571"/>
          <ac:spMkLst>
            <pc:docMk/>
            <pc:sldMk cId="2539608309" sldId="289"/>
            <ac:spMk id="171" creationId="{A744E297-7523-4F78-A54A-46E777CFA6CB}"/>
          </ac:spMkLst>
        </pc:spChg>
        <pc:spChg chg="add mod">
          <ac:chgData name="NGUYEN PHAM ANH THU" userId="baf72463-252b-4d5f-a6ca-5a6327a9888d" providerId="ADAL" clId="{5F005289-095C-468B-BC4E-73ED608FCE31}" dt="2022-01-10T03:37:48.799" v="1964" actId="1076"/>
          <ac:spMkLst>
            <pc:docMk/>
            <pc:sldMk cId="2539608309" sldId="289"/>
            <ac:spMk id="172" creationId="{BAC22D5F-C48D-4EFE-9DB1-86FEA437EE07}"/>
          </ac:spMkLst>
        </pc:spChg>
        <pc:spChg chg="add mod">
          <ac:chgData name="NGUYEN PHAM ANH THU" userId="baf72463-252b-4d5f-a6ca-5a6327a9888d" providerId="ADAL" clId="{5F005289-095C-468B-BC4E-73ED608FCE31}" dt="2022-01-10T03:37:48.799" v="1964" actId="1076"/>
          <ac:spMkLst>
            <pc:docMk/>
            <pc:sldMk cId="2539608309" sldId="289"/>
            <ac:spMk id="173" creationId="{F1CA7760-AB08-4F49-9866-D287154C6DA5}"/>
          </ac:spMkLst>
        </pc:spChg>
        <pc:spChg chg="add mod">
          <ac:chgData name="NGUYEN PHAM ANH THU" userId="baf72463-252b-4d5f-a6ca-5a6327a9888d" providerId="ADAL" clId="{5F005289-095C-468B-BC4E-73ED608FCE31}" dt="2022-01-10T03:37:48.799" v="1964" actId="1076"/>
          <ac:spMkLst>
            <pc:docMk/>
            <pc:sldMk cId="2539608309" sldId="289"/>
            <ac:spMk id="174" creationId="{3B1E1CCD-DE82-4DCF-9D2E-0E93DB6A58C4}"/>
          </ac:spMkLst>
        </pc:spChg>
        <pc:spChg chg="add mod">
          <ac:chgData name="NGUYEN PHAM ANH THU" userId="baf72463-252b-4d5f-a6ca-5a6327a9888d" providerId="ADAL" clId="{5F005289-095C-468B-BC4E-73ED608FCE31}" dt="2022-01-10T03:37:48.799" v="1964" actId="1076"/>
          <ac:spMkLst>
            <pc:docMk/>
            <pc:sldMk cId="2539608309" sldId="289"/>
            <ac:spMk id="175" creationId="{FD0ED533-A28B-4AD1-8BC8-EC0471A065E4}"/>
          </ac:spMkLst>
        </pc:spChg>
        <pc:spChg chg="add mod">
          <ac:chgData name="NGUYEN PHAM ANH THU" userId="baf72463-252b-4d5f-a6ca-5a6327a9888d" providerId="ADAL" clId="{5F005289-095C-468B-BC4E-73ED608FCE31}" dt="2022-01-10T03:37:48.799" v="1964" actId="1076"/>
          <ac:spMkLst>
            <pc:docMk/>
            <pc:sldMk cId="2539608309" sldId="289"/>
            <ac:spMk id="176" creationId="{0AF276B5-9B6E-42E1-9D16-3B4FAF6995E9}"/>
          </ac:spMkLst>
        </pc:spChg>
        <pc:spChg chg="add mod">
          <ac:chgData name="NGUYEN PHAM ANH THU" userId="baf72463-252b-4d5f-a6ca-5a6327a9888d" providerId="ADAL" clId="{5F005289-095C-468B-BC4E-73ED608FCE31}" dt="2022-01-10T03:37:48.799" v="1964" actId="1076"/>
          <ac:spMkLst>
            <pc:docMk/>
            <pc:sldMk cId="2539608309" sldId="289"/>
            <ac:spMk id="177" creationId="{11E882A1-C669-435F-B1C6-4A6C2BF1E44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178" creationId="{3A27994F-7E23-438E-A850-CB0BCAEE993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179" creationId="{29DA19FA-FAA4-4A1C-8984-1435CE319884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180" creationId="{727AD39A-DF05-421D-A123-BAB02DC2A91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181" creationId="{7B771C91-D1F4-4262-A882-BD422DB983A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182" creationId="{B17F346A-E388-4DF2-8A15-F5FA7D8F9FFB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83" creationId="{8ACCA61D-E270-4154-8595-27E67B98AC6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184" creationId="{21DC5456-32DA-4D15-9379-9CEC90BB84E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85" creationId="{D8BE2B32-B332-4ED0-880A-E67155F3730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186" creationId="{60330121-B074-49D0-B8CD-AD327F0D7CBC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87" creationId="{27325ED0-C951-4812-B9C2-E0313CDFC1D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88" creationId="{056615CF-2B50-4DDB-A2AF-16F816B7F0D8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89" creationId="{70E82C8D-2014-4B52-ADA3-2F237CD25C3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0" creationId="{E9E50075-F8EB-4F5D-A8A2-302FF5E4449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1" creationId="{54E2EAFA-5943-4B97-8B43-63626DC9E59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2" creationId="{11DDCCCC-FC51-4C53-9975-152E58BA963B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3" creationId="{5EA29427-33EF-4994-903C-08BE1897CC6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4" creationId="{D8216214-06D5-4C95-9785-14811740216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5" creationId="{3B2BE647-669C-4F0F-9AC0-CDCF631DF2CD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6" creationId="{8E478EC8-4661-434C-96D5-CEAB6FC12864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7" creationId="{58AAD76A-426B-4CC5-978E-A35AACC45568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8" creationId="{31FBE20D-B646-48F3-8C70-D528D29406E8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199" creationId="{D8F710C8-0717-494F-AF98-9626EF0042F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0" creationId="{C8D604F0-B414-4418-A56F-62436DD40C7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1" creationId="{4C2DA7CD-D22D-4899-97F4-E844394472F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2" creationId="{8C054605-5F52-4724-A57F-F878F85E2A5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3" creationId="{5CDF5E82-E065-4805-BCE2-5C61B272038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4" creationId="{409B339B-3C7E-4A90-8E04-9BAD1D13AA0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5" creationId="{14574597-71F5-45A2-8E64-B4FF3BC58EA0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6" creationId="{799F5AD6-7878-49EE-B3E7-8080DAED142F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7" creationId="{BA59F39C-B686-4948-873A-2400AE38F2E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8" creationId="{791FB606-C1B5-48CF-A421-C6BC0A258B36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09" creationId="{2DC8903F-50D5-478E-95CA-1D2A3836353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0" creationId="{1E7624F6-B08C-4746-9DF5-14BB293A08D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1" creationId="{F5CA4920-DAB6-41B5-AB49-8A8C101EA38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2" creationId="{8FF33E87-B73A-49E0-B639-EB6E6A173E4F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3" creationId="{8EEA382F-49FC-4E95-88EC-6AD84942FC6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4" creationId="{92C1060D-9EE7-4F5C-B0E3-E9EA879E9317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5" creationId="{E50F79C5-CEB2-4CE0-B8A2-B8A2A7749FD0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6" creationId="{AC9EEE8C-8702-485D-B65F-C61F90D1B85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7" creationId="{871DE547-8B3E-4271-971D-1BFB4B0D87AD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8" creationId="{B85E3FBF-188B-45E5-8696-7295E46F12CF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19" creationId="{630BB222-8CEA-4CF7-850C-DD16ECF49473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0" creationId="{A75EEF63-5336-4021-AF13-977394318C3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1" creationId="{5CCF102A-D89A-4B7D-826E-E153897FE423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2" creationId="{62475217-476A-425B-9C08-1D4EDB5EA5E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3" creationId="{A630B8EE-A727-4662-9666-A085005FB9A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4" creationId="{3507465E-C8D5-4CB8-A426-E0B45218E69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5" creationId="{BFFF13CD-4D02-4FEE-9211-1B0DAC1A5E8C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6" creationId="{1F326BD0-9765-43A3-BF58-32427E69EB26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7" creationId="{D870C1DB-AE10-4CE7-B1C4-BD8EFF140C4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228" creationId="{0AF744F9-1073-44BD-93CF-0E15DFEF05E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29" creationId="{C4FABE3E-9512-4416-96AE-F15C1579364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0" creationId="{8DCAC298-5569-4D91-A25C-B9275CDA48CE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1" creationId="{BCC04DD6-0E89-45A7-80EB-4E0FF7A312C3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2" creationId="{EE7443F8-51A9-4849-8D19-A9B06187CCA4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3" creationId="{83343315-B4F0-48D4-8E2E-1975EFBBCAD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4" creationId="{7C4BEB67-0B82-45A1-AAE5-D8D01A88ADB3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5" creationId="{609C6153-E929-45C2-B140-7DB77B36760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6" creationId="{6A03989D-20B0-490C-BE37-75AEC4BE649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7" creationId="{498D53F6-54CD-4AC4-AFA5-34F9D3C07A3E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8" creationId="{A06B85FA-BFF2-4045-AE44-2C11560CB5F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39" creationId="{1C5BC65E-6AB3-49C7-AE35-61C337F073A8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0" creationId="{4555087A-8A89-4711-9A49-BEB18294294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1" creationId="{E04BC846-DC55-47A1-8B7D-CA4FB963890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2" creationId="{54CD2066-7204-4FDB-9ACB-06140908CD0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3" creationId="{26DD1B14-C442-40B8-8B94-83DFA31AF14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4" creationId="{CACADAA6-6FA8-492F-9E16-DAA296798D4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5" creationId="{A6E6BF1B-CA58-48B9-8134-C9D2FF218EC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6" creationId="{17D0367E-4566-4C7A-AE0E-FCD78519FAE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247" creationId="{13898B2F-A9A6-47C1-BC29-0B389A728F7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48" creationId="{15A1740D-654A-49FC-A907-ABC64BBDEC9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49" creationId="{ED81912A-2F02-4BA5-B984-BFF82AC9E64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0" creationId="{F7ABFCF6-A1E3-42F5-8F44-50A6A10532C5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1" creationId="{99F92097-C2FE-494A-B8A2-C3C5158C13AA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2" creationId="{8A443F2A-A822-4B2B-8FBD-D4A6185F1891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3" creationId="{DFD9EAE7-1F8D-4369-AE74-C93BF0DC37B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4" creationId="{06CE59E8-3744-42EF-A724-2C9455DF63DC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5" creationId="{A7ED2BA9-B992-4590-9E4A-78227D8EA1E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6" creationId="{2AFAEDEE-7365-4E1F-A2E1-9B2EB28AAED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7" creationId="{CA7AB288-04D3-4E9D-B522-C185E55CCC3D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8" creationId="{2B58D634-227A-4ACD-8D79-AAB4E6674B3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59" creationId="{44723C74-DBD6-4C28-B33C-7841C03220E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0" creationId="{F015DE9F-8C69-476E-B539-9B4F40B8C68F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1" creationId="{6BB95CC8-6436-45BB-9A08-125AE3535BC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2" creationId="{AB5BE239-9BD4-4745-A6CE-1308B5E90CA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3" creationId="{0F39455E-4D97-4507-A4B1-B8403990CC49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4" creationId="{83CA726B-B5DB-4B94-8DD9-802FE18F787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5" creationId="{EDD2C5E2-A156-482F-B7F8-83F5FEF8E20C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6" creationId="{4A839783-F581-48A7-8454-28FB6F298CDE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7" creationId="{6FF12B11-CF04-408B-BD8E-582FB5DFA205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8" creationId="{895A30F5-7D71-4ED1-A4A8-2CFCB65FECBF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69" creationId="{E6279E16-A78E-43D8-9CCC-6A7B964D9E68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0" creationId="{8761D124-647C-4173-B54C-E1396C3E3040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1" creationId="{7B36C135-F637-485D-95E7-62AE95D568A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2" creationId="{8623F804-F867-43CC-AD29-A2B01EFA032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3" creationId="{98131A50-BF19-421E-89B3-486EC93D768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4" creationId="{2FF91E0B-BDD4-4160-8C17-47984C80539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5" creationId="{417FF52F-BC05-4675-A33F-8155C2FF3BC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6" creationId="{92C28C29-F4CC-430E-A5C4-4C0BC024580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7" creationId="{786049DB-8789-4E6D-B265-781C6C02C0F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8" creationId="{0C2B0DD0-5549-42B9-8981-23994D9C5DBC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79" creationId="{58821018-9BF2-41D0-BAFA-B4484EC22E80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80" creationId="{9CF36E10-EBA4-42BA-84E3-B361B3320D1C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81" creationId="{83983BAB-4F41-4A0C-B853-4F2E145A312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82" creationId="{8C2B3256-D30D-44EC-A5D9-C38F1BA97866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83" creationId="{24CE3A19-4D3D-4796-9C46-DA1AD62500A7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84" creationId="{C4975A6E-0046-4D0A-BEE6-4A26DE50222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85" creationId="{DD23FF17-3CF8-466A-A26C-0270CE98356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86" creationId="{3304EE68-E9AE-402B-A050-9C60147DD27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87" creationId="{13A4D8F2-87CD-4A0F-A755-9B87BF2BB74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88" creationId="{BE21747A-10FC-48E3-B470-0BC3ECB5D611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89" creationId="{C209442F-DE28-4282-AB37-DAC2CC5E757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90" creationId="{F691612D-5B65-4AE6-9367-8AB480CB48B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91" creationId="{19AA148C-4186-49C6-944C-79B7B33033C5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92" creationId="{5B7F1C5A-29F7-4217-8240-7F49EEDC50C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93" creationId="{12FF9882-D7E4-40E6-9DC7-E9874715DFF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94" creationId="{DFBAF387-86DE-4FB7-8F86-CDDEE64CF50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95" creationId="{D5D79EE8-5550-4861-890D-ECE477F0A46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296" creationId="{3B98E189-D97D-4881-82F0-0C61FADBF2F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97" creationId="{AFCD5A98-1884-442F-9E4D-47740E5C184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98" creationId="{2B1FB24E-AE8D-40DF-8145-AD509FF56C7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299" creationId="{04A718C7-D9A5-4E2A-9C9E-44C57C4C297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00" creationId="{77F90C51-2E78-4C20-86FE-04E96F615D7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1" creationId="{1379968A-BC4B-44CA-9539-40C3EAA53F8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2" creationId="{21ABD92A-695C-40F4-AC0A-CA58A999F66D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3" creationId="{401CAE1B-F160-491B-8FD5-9DEE8114F6E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4" creationId="{B39CC8F5-7188-47EB-86A7-CCA8B5EFCE8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5" creationId="{7EC3DA1B-4FDA-417A-8677-016BE6C9DBC2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6" creationId="{36D66B97-1685-44F7-AB8F-89B9DD94D20F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7" creationId="{360A736D-0800-43E7-826B-2F5712B4A431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8" creationId="{FA52F836-3C7C-48F1-A177-2991EA29EAE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09" creationId="{7ADB5433-11AE-43FB-91BE-72EA7797A451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10" creationId="{B9BED2A8-0C0E-4A26-838E-3CD470D9444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11" creationId="{6B2C5F59-7B92-48A7-B2C4-87B9B80CD84C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12" creationId="{186C9D19-A9CA-4411-B88C-036174EFECB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13" creationId="{21020C21-202D-4E69-88C0-86BFD09A6C7A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14" creationId="{55165984-BE7D-4604-BE40-7F8120AFD8D8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15" creationId="{8B2A8540-7E1B-4E46-B0A4-59AE7EEDE18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16" creationId="{E2803A6F-EBE3-4EF0-BBD1-9EA7760C8B4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17" creationId="{92618DC2-591A-42C0-9E88-CD6701248101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18" creationId="{E3BC0484-0FEA-4B0A-A74D-4BE1BC92EB4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19" creationId="{952215B5-13C1-40F7-979B-ABD41CF628F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20" creationId="{DA6E80FE-3EB0-47D3-A8C1-39C547B55298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21" creationId="{6489F155-EE82-498D-A635-9C18314A05A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22" creationId="{11122917-2079-4ED9-BA59-AC7E6D52ECA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23" creationId="{A26F5B66-1E33-4713-9960-FAA1CCC9171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24" creationId="{435369FD-9F4B-42B4-9CE9-03E94FC4FDCA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25" creationId="{368B6CFC-6753-494B-8A39-A87FC93E2ED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26" creationId="{40393BB8-3AF1-4DE7-86C6-6FD1670E28E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27" creationId="{690A3BDE-F8E2-4F24-A541-5E5392C27087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28" creationId="{75D043AD-4411-4E66-A497-AEA6C6DE582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29" creationId="{1464FA88-7779-46CC-9236-515E73C6A4D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0" creationId="{1DD7A728-D1E9-43EA-B604-C4ECA8537F66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1" creationId="{9E50683D-675E-4D70-8C72-49CE1862ED1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2" creationId="{345D18B5-7388-4CD7-BC00-47F4014EE077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3" creationId="{C3AA7FA3-18BE-4D7E-875D-950875F549C0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4" creationId="{2D23CE72-BEE8-449E-9F78-EE35E3FAF23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5" creationId="{851CB565-AE63-4D09-9994-591F08B7A448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36" creationId="{7C615303-3900-41DC-8929-74F54AAE403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37" creationId="{8E4DF6E0-5131-46C8-9F7A-7561F92C4BCE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38" creationId="{91B23BCA-59B0-4B27-B61B-BE5F696A4FD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39" creationId="{9396E151-5F5B-4327-8FB1-C4D2166CE1D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40" creationId="{937293F6-2C28-464D-A9AC-0217034D4866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41" creationId="{DD10B786-4C7D-485C-8F56-41F2B4CBEB5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42" creationId="{BD6C3E4A-DCFB-4AD2-8E4C-55817E93E42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43" creationId="{CD4E398A-A2D8-4F74-BBD0-6CA3BC87F8C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44" creationId="{CFF055FE-3340-4B1C-9232-747415E309A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45" creationId="{6545B9DC-361B-498A-B638-FEFFD26C231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46" creationId="{5D17FB02-F229-42A3-BEE7-8AECE1D335C7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347" creationId="{3AB2F521-2DEA-4593-A1DD-71BCE8C9DD43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48" creationId="{276998FC-8F7B-472C-993C-8FF06056BD4D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49" creationId="{E48D2AE9-BC72-42A0-BD60-46C93B9BB01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50" creationId="{A564A862-3196-478F-8BB7-5039070B5C4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51" creationId="{15B6974C-E275-4D5B-B127-8123B7C14CEF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52" creationId="{3119AB08-B6C2-4E11-81F3-83D91A73842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53" creationId="{EC791165-4434-4320-82B8-8FE00E1EA31D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54" creationId="{1AC3F939-1B34-4413-9724-3E0DF976B07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55" creationId="{F3EFE00A-FF3F-4E91-AD84-DD6B6EE7246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56" creationId="{95971F07-B85A-4F0A-B034-E18F5D012CA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57" creationId="{26732FBF-4D0C-443F-AAEB-14A2CC12ED5A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58" creationId="{086BECD6-3930-4F08-984C-E7A2788FEC3F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59" creationId="{B6FB8FDA-6EE5-446D-8F99-F02EA8B88F6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0" creationId="{9C923C62-908A-4708-92F5-968E0B119568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1" creationId="{241AB9BF-E2AC-4C4F-A94C-0B776D0BE4DD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2" creationId="{47EBAD9E-D8FC-44A2-A2D0-087EB5609F61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3" creationId="{D1CB3A7D-330A-4552-8EED-034B992A13E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4" creationId="{2EBAE43A-4383-40E9-9659-0F72FDD7BA5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5" creationId="{5AB3F211-07CF-429D-9BEE-822D2795F248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6" creationId="{2B0F3397-2196-4B09-B255-E9906A3BB4D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7" creationId="{89E60378-29CF-4F72-869A-D0FCA2188EE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8" creationId="{EB94FB4A-D8D7-4456-A565-989775E70E8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69" creationId="{E20ACCF8-D04B-480E-8DFF-4B5D1A96077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70" creationId="{BDB83858-06B4-4281-B3CC-4C6482E49CF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71" creationId="{CE628B0F-5BEC-4BAB-9E6D-F277B518D0E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72" creationId="{2819167B-1F70-4BC1-BE24-E17ED32A8F6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73" creationId="{F6F087B4-2361-4F1A-BD0C-C1E8AB3EEF2C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74" creationId="{E683BEC3-AB6C-4774-BC6B-E85E7EDEFAE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75" creationId="{3F84B0DD-CA6F-4915-8668-464B91107C0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76" creationId="{7B8A08B9-18CB-42AF-A22E-777127BD933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77" creationId="{12BA15A1-F5BB-4A52-AE3B-FE5023EB307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78" creationId="{48EC531F-2820-4192-A45A-3AACB49CF41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79" creationId="{BDBB8B73-A69D-4242-A1C1-D23E11EFDDB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80" creationId="{3874A680-853D-4FAF-ADD8-9F8B9D6B01B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81" creationId="{8435A0E1-E5A8-4F31-A92A-626AD93CB5A7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82" creationId="{1350C22B-215A-4EFD-8C8E-CB700B0649CB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83" creationId="{ADAA0690-3D9C-4E81-98A6-5C2294595D4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84" creationId="{E328A092-CADE-4298-9F46-E67826C7BB85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85" creationId="{F5D57AA6-82F8-4827-AD1B-220027861FA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86" creationId="{0FB0CCD9-7CB8-4761-8D2D-C6562D26E7E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87" creationId="{CEA0CD23-37AC-4CBE-B7F7-6E093900E3F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88" creationId="{61EEFF13-F878-483E-A8F9-C3FDF7A5B78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89" creationId="{494F6E74-A19D-422F-892E-A68884379D7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90" creationId="{8876E111-BEAC-42EE-A844-3F8FDF0C7270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91" creationId="{4880CECA-DC28-4AEF-83D4-96866DCE1FA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92" creationId="{7B1FF29B-F8D6-48DD-8036-99D6E9B35DA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93" creationId="{392959F1-C858-4D73-9EA0-5D118EF99A8E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94" creationId="{B06CA4B1-C57F-4811-9E53-6E643A6FD91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395" creationId="{CDEEDBBE-B372-4312-816C-D413492E7FC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396" creationId="{446274AD-E1F6-4173-B0A2-381F59A20DA6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97" creationId="{8EA9B419-EEC5-4D56-A470-00F124A4F31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98" creationId="{C8811063-B1C0-4FF2-920F-52CE9BD01D2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399" creationId="{14C9E2FC-D9B1-47D6-AFFD-D562A6BEBD56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00" creationId="{FB2DC60E-F67B-4949-89E3-C072B3203D8C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01" creationId="{318EB235-313E-4E2A-B68C-C0E601DD7833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02" creationId="{53B375AD-3507-4655-B2AE-9796FB244788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03" creationId="{134DC948-D95E-4C86-BC0C-DBBC54C4464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04" creationId="{D489CF9E-F916-4425-8462-4D1B5F77862C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05" creationId="{0B87E0E7-F4DD-417D-845D-35CFB5B9F2F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06" creationId="{8CC178AC-5D74-4F64-AF4C-1EE7F1D2E59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07" creationId="{E2F0D47D-486B-4ECD-8A6D-D10E244EFE5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08" creationId="{190CC0AE-71E2-47E8-9052-72F62C519F3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09" creationId="{F7655A87-8D96-4ACA-86B2-279BEE4AAA65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10" creationId="{57914CB1-E802-4180-8CAB-59EEC95F945B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11" creationId="{EB97D6A1-7D5C-4A11-886F-7E2C417E2E8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12" creationId="{0BE9784F-CED9-477D-BB51-8030112A8B7A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13" creationId="{314EBDF5-F578-4144-952C-32ED47091EEC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14" creationId="{B2AECF5E-7A5A-4B51-8D18-9E5C70D8E53E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15" creationId="{EAAABBFC-6766-429A-B6D0-18BB7BCC410C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16" creationId="{AE0A6D4C-F5EF-49B0-BE5F-0DB2561202B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17" creationId="{C86D26CA-06FD-42E7-82CC-BE54F59D11C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18" creationId="{0C83AE2D-5073-401A-8843-0A3A033826C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19" creationId="{6EFCD015-A720-4405-A977-698871FAEF8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20" creationId="{7D377956-5EC8-457F-8FDE-53DB2EFB21A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21" creationId="{F59580AE-8568-4E8E-B4BF-C139B5F5DA1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22" creationId="{4621F1A2-D49D-441D-9656-F403B990AA5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23" creationId="{6EBAD846-5977-4C4D-BF48-F73B800213D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24" creationId="{8A721652-F24E-4362-9174-776DABADEE3C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25" creationId="{ECE1BF67-54A4-4FDE-9646-B551B9EFDA96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26" creationId="{4ADF924E-16CD-43A8-A417-220C39AF0F7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27" creationId="{4F1CDD47-E8F0-4193-BFA0-7191E02BC90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28" creationId="{D8F082BD-72BD-4B1F-A52A-FC82C75E7E0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29" creationId="{10D8A319-08E3-403B-8481-4AD77A60E18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0" creationId="{4BB4BDB4-A4C4-4E5A-AB8B-B2B40957042C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1" creationId="{24A6B5BD-5138-4D83-8D13-FE7BCBF06116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2" creationId="{AB1FF94D-3637-4635-BBD9-48ECB2D53AD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3" creationId="{C198E2AD-2053-4D59-B71D-7E18B7F99D81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4" creationId="{E0EB40DC-D557-4D38-918E-C5BF30EC9570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5" creationId="{6B78F681-61EE-46BE-9D5C-6646939DFFE9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6" creationId="{FB581EB6-0D5F-4DC6-AE07-29ECD820B3AC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7" creationId="{A3330503-6B54-4C15-87CD-04A78B11A7A5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8" creationId="{0C4A44F4-9D75-40E0-B877-ADB6E12A39D4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39" creationId="{09566757-6C8E-4859-B7A1-50A13F678A0C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0" creationId="{AA7127FF-36F5-4989-A9C9-663EF0BAC25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1" creationId="{D4401A36-C0F9-4E93-A616-F1B86AB03B7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2" creationId="{24E14725-D769-4BBF-926F-19F29D19C203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3" creationId="{D1D150D1-03B3-4BAC-BCD6-4ABD76F56CEF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4" creationId="{30F618E3-CC4A-40BE-9ADF-E84D8F50BC5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5" creationId="{D552734E-A8DC-40CF-AECA-80AB11E99A36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6" creationId="{047E111F-17B4-44BC-94F0-9143869B4E6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7" creationId="{B444ECA4-ADC4-4231-AEAB-26CB69D83118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8" creationId="{3C1FF006-39C9-4575-BF79-64364EA5224D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49" creationId="{058EC47E-C9E4-4643-8006-8CA7F4E50268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50" creationId="{DDC68C5D-8838-4F62-B28C-CF10C8662D7B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51" creationId="{1B4B50DC-9C92-475B-B925-36194E867540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52" creationId="{72505F66-D863-4F3B-A64A-8F63B3965588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53" creationId="{056CCF68-2824-4983-8048-ED6D3C93BE8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54" creationId="{B976817B-DDC1-4C89-AC69-AC9AA792256D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455" creationId="{6CF59BB9-F1CA-4821-8002-7BEE59FFC19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56" creationId="{D136DB48-7009-4038-B0B8-25057F4B56CF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57" creationId="{E893142B-8FF0-4DA0-8239-686192307AC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58" creationId="{C2310CF8-DA9F-4036-9F04-0A15EA03663D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59" creationId="{302B0064-59FE-446F-9DFD-B63B90420101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0" creationId="{7769B9C2-29BC-4D21-B55B-67345072C92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1" creationId="{88B01AC7-B282-4F01-9923-5306A20D14B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2" creationId="{6B441A14-FBD8-42C3-832F-2A183854A08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3" creationId="{C330577C-1FF5-4663-9D50-1C77BFEF26D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4" creationId="{1CD9B7BD-8555-4A37-8F6C-39DDEDFD6FA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5" creationId="{2920A52C-BD73-435B-999D-53B0F27A7444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6" creationId="{31323E1E-0F3C-44F9-8E5A-A77497B18D8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7" creationId="{7CE5388E-184A-4233-AE1A-C50D63BFC5D4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8" creationId="{66E9F188-DC06-4AB5-BD29-A1C23F9A504D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69" creationId="{5542E29C-158B-494B-9D89-788BF788901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70" creationId="{3B3F0156-AA19-4A49-A7D7-4CEA77C1C13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71" creationId="{DD27C526-1B0A-46E3-B175-2E79659C4B8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72" creationId="{3EDFC7E4-155C-4D3D-9D07-42F43931751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73" creationId="{356DCD60-E867-4E3B-876C-E67C7F143F8F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474" creationId="{6B3035CB-BEEF-4C80-A3AE-98F40467CB5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75" creationId="{08B69931-A659-481A-AACE-782765A8833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76" creationId="{8C424D79-2731-46AC-9FE2-103F4AF3F91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77" creationId="{22CE6FFA-52EB-4509-8985-A053F0F2926D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78" creationId="{E51DC821-A26F-4AE2-A85C-B83F45C054A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79" creationId="{0B722849-84A9-4EFC-BDF2-C1A3506E5E8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80" creationId="{2114BDAB-AEA3-4676-8AFC-6C2F4BC08E49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81" creationId="{B887F8B8-F275-4C3E-9ECF-A7904D44E571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82" creationId="{AFF8B378-6155-498E-B67E-58641BAEAAA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83" creationId="{2D7F2EA9-DD30-4AF8-8269-2A30F7C4A618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84" creationId="{B3C945DD-C06D-47F9-B9EC-8D7926C932FA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85" creationId="{7B9BE657-433B-41C6-A7A9-B0ED1F3D59D0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86" creationId="{D62615C3-F573-41BB-A6FC-7BF1921F479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87" creationId="{F400E745-08B2-49C4-95AC-42AF3D3A7E0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88" creationId="{D045CBBC-F56E-48C1-9FCB-8EFD3089DCF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89" creationId="{70C0239E-1836-41F7-A08B-8815710D1A10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0" creationId="{37F59924-05D0-49E1-B992-BF50B6AEA360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1" creationId="{52234D07-0C97-485F-83E0-9288797141F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2" creationId="{73E692E8-7632-4306-8A52-818BC6E374F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3" creationId="{2FC7A86A-BCFB-4D58-9056-7D56C5630AB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4" creationId="{D9288354-D3F1-4D9B-A854-19AEF5DF9B8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5" creationId="{CEF1D6A3-D5A7-4D2A-B743-3664E1D6D32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6" creationId="{7920C76B-809E-44CB-BCE3-347B160A569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497" creationId="{21ED6717-D23A-4624-9843-CC0C14BD969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98" creationId="{CC31B998-151F-4622-8F04-1AD693C4D9DC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499" creationId="{EA89AA57-1D71-433E-8792-03E9504C8F13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0" creationId="{B17F0D4D-1626-4F8A-A7AF-7ABEDD3AE7C9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1" creationId="{87184FBC-AD53-4BFE-8553-C002E1E1E73A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2" creationId="{78C8F43F-FF94-4A68-A93D-42C6971E5D32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3" creationId="{345E8943-915A-475A-AEDD-CCBBF6446CB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4" creationId="{C046D2B5-E873-41CB-BB6B-C3DDF1CF2F3A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5" creationId="{68F34F04-CDE7-44C7-8F1F-CE6A7E3E4D73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6" creationId="{90DDDC1C-9607-4B59-9AFF-16E772E61362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7" creationId="{39ED0553-4658-4DA1-A5D7-FB1D3C8550D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8" creationId="{3E2C2F56-5364-4F8C-B3A1-4FB35EB91EF1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09" creationId="{85E0E798-FC34-44AF-AF69-AE821A893036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10" creationId="{9E14876D-04E6-4D16-8503-3368FAF6FFB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1" creationId="{3D55F56D-D85C-4309-BF88-706EFD45338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2" creationId="{0AA62DDF-3EF5-4216-80E7-03F6CE0E034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3" creationId="{94653597-4526-41A2-8844-B0FEF92A5D8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4" creationId="{FB4F38F2-5190-4551-8C96-68E927EC4FD0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5" creationId="{4A0BB59A-E9F3-4F0A-BFA5-9811E60FC8F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6" creationId="{2FFEC517-30AD-48E6-9731-C191F1D52F7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7" creationId="{D8928F72-2A0F-4473-A063-4AD76B9BB41D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8" creationId="{4EFE8D61-9494-4801-A0A2-0269398A13C5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19" creationId="{91B202CE-C098-4D1A-BDA5-FB280B03739A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20" creationId="{D9F15016-B6AB-414C-9E39-AB0FA59B868A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21" creationId="{51DE6580-0E20-4940-B8D7-DA630906477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22" creationId="{E3F99CCD-612E-44EE-9651-E10095F45C2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23" creationId="{598ECC10-2519-4E74-BE37-A406E3D61A9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24" creationId="{9705EEB5-8D87-40DB-923B-3E4EF2417F84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25" creationId="{D8F04092-6252-49EA-A94C-50BD59F8316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26" creationId="{D1882C06-D23E-47FB-8DAE-B86AE577AFB1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27" creationId="{2F7209CB-4BEC-4390-BFC6-1C96BC6716DE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28" creationId="{4A67945E-12C6-41CD-93E0-F3F4B74F678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29" creationId="{31D88B4B-4038-4B37-B0F4-6F2CEFD297B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0" creationId="{DE1FB0EC-E8D5-4995-99D7-2FD0AD57174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1" creationId="{860F22DA-F9B1-4D62-B10F-86BBB8911683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2" creationId="{BADF89FD-71AA-4E6D-81D2-8AE23D67B54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3" creationId="{B922BECD-DA71-41EF-9F30-C9E63166987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4" creationId="{9F1C0E5A-C362-4DC0-869B-F094FD98534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5" creationId="{4CF44F41-B30F-4390-A157-611A1560C29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6" creationId="{A374467C-543A-4BB5-B0F5-972803ADDBA3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7" creationId="{914768E7-BF07-40A3-9A87-41E3F403E07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8" creationId="{38424A75-F430-40BD-AA73-CA78E0EAAA32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39" creationId="{6C8D9FA1-3E9C-498B-9650-9B941484DB1F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40" creationId="{0A5D721F-C6F7-4928-B534-FA5A99A0F321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41" creationId="{C16E31E0-150C-4008-8C21-CDF9277D0BA1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42" creationId="{570F2C28-5766-43B3-A39A-88639287B66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43" creationId="{DE0F448B-7948-4023-9237-F16AA54545EB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44" creationId="{F7E4A9EA-6651-4304-89E7-E3DE4D17220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45" creationId="{347A41E8-E549-4BB8-9BC5-BDE6A0189EC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46" creationId="{1E7BD009-2AB8-4F54-82FB-E2537D85ED00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47" creationId="{F5DB1230-DCCC-4A55-8CCE-D8BC640D1C3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48" creationId="{34D5F84D-EB89-41FF-87E9-F3A89AD46C42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49" creationId="{AF65A14B-B0E9-4252-A3E2-C025006E967C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50" creationId="{E99EBF76-C012-4B34-89E9-63BE5E4162D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51" creationId="{69AE2127-8371-4B87-A072-22C2F7BAB8E7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52" creationId="{18E8ADC5-1FCC-4AA0-B33A-5A1F12B8C500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53" creationId="{567FDF85-CABF-43A7-BD79-FFCE91376402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54" creationId="{3F17C021-2267-43DB-B5B5-5AD97B0E4BF3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55" creationId="{A2D30362-A854-4045-A976-365D14A890F4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56" creationId="{BAA99BFF-86F6-4184-A938-E032EB055895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57" creationId="{47F0EA81-A6FD-46F6-9C2C-92E4C0B9790F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58" creationId="{EEA3C195-4026-48AD-A88F-77D43942AAD8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59" creationId="{91B76E1A-4DBC-4E29-9885-9B761E669EB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60" creationId="{E30678D6-8A68-4BB0-B0BD-9E3D7F9A68B2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61" creationId="{DEB7A54D-5627-44E4-89AC-8C9A836683E7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62" creationId="{8650927F-03B0-4676-AC0C-FB77E672907D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63" creationId="{C9B6EBAB-0286-4685-BAE3-0E56BD8014F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64" creationId="{66DF7B84-6F7F-409F-A389-E78B32C1CD0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65" creationId="{83441C3D-CCEA-4344-8C78-708C3A5A6944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66" creationId="{5D951243-4E2C-4862-A217-900B361B11E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67" creationId="{93441CE7-A308-43FD-B410-69E042854896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68" creationId="{8623DB55-1022-46A8-B229-7C6371B71FC8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69" creationId="{AADC3085-7D4C-4459-BBDF-069881271F64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70" creationId="{50F59BC5-DC73-4683-B092-F89936DD33AE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71" creationId="{8802AB0C-7675-4946-9D2F-E130D5572E8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72" creationId="{EE6EB571-6FDE-40CF-A6BF-FB0249999F6B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73" creationId="{4F8F908A-1AD1-45A4-A14D-307ABAE7CC3C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74" creationId="{5456DB71-056D-434E-B47C-3F293855EDD6}"/>
          </ac:spMkLst>
        </pc:spChg>
        <pc:spChg chg="mod topLvl">
          <ac:chgData name="NGUYEN PHAM ANH THU" userId="baf72463-252b-4d5f-a6ca-5a6327a9888d" providerId="ADAL" clId="{5F005289-095C-468B-BC4E-73ED608FCE31}" dt="2022-01-10T04:44:49.949" v="2133" actId="164"/>
          <ac:spMkLst>
            <pc:docMk/>
            <pc:sldMk cId="2539608309" sldId="289"/>
            <ac:spMk id="575" creationId="{341F7787-C454-4EFD-905B-434E2BB7710F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76" creationId="{85F287DB-03E5-421F-9151-B8C600DF21D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77" creationId="{9B067EDE-79EB-413C-9F75-E68582D8C2F0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78" creationId="{878297D4-93C8-4AFC-9C70-F7B059A3503C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79" creationId="{16BDB1F8-F3AE-4438-90C4-7CE15FC0CD47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80" creationId="{03016981-41A8-429E-A294-F3E8C5F6B7E9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81" creationId="{BBD47605-BBD1-4CBC-88BF-F395E2833F4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82" creationId="{D629FE4B-D65B-42E2-861C-5D4F3174E859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83" creationId="{1CECDD1C-A305-42BE-8FC4-3183C98B57A3}"/>
          </ac:spMkLst>
        </pc:spChg>
        <pc:spChg chg="mod topLvl">
          <ac:chgData name="NGUYEN PHAM ANH THU" userId="baf72463-252b-4d5f-a6ca-5a6327a9888d" providerId="ADAL" clId="{5F005289-095C-468B-BC4E-73ED608FCE31}" dt="2022-01-10T04:44:14.396" v="2126" actId="164"/>
          <ac:spMkLst>
            <pc:docMk/>
            <pc:sldMk cId="2539608309" sldId="289"/>
            <ac:spMk id="584" creationId="{ADBD5E86-DC58-44F8-90BB-9D6B7C2ED86E}"/>
          </ac:spMkLst>
        </pc:spChg>
        <pc:spChg chg="mod topLvl">
          <ac:chgData name="NGUYEN PHAM ANH THU" userId="baf72463-252b-4d5f-a6ca-5a6327a9888d" providerId="ADAL" clId="{5F005289-095C-468B-BC4E-73ED608FCE31}" dt="2022-01-10T04:44:35.011" v="2131" actId="164"/>
          <ac:spMkLst>
            <pc:docMk/>
            <pc:sldMk cId="2539608309" sldId="289"/>
            <ac:spMk id="585" creationId="{DEA76E73-B70B-4C15-BA72-81485D113BCA}"/>
          </ac:spMkLst>
        </pc:spChg>
        <pc:spChg chg="mod topLvl">
          <ac:chgData name="NGUYEN PHAM ANH THU" userId="baf72463-252b-4d5f-a6ca-5a6327a9888d" providerId="ADAL" clId="{5F005289-095C-468B-BC4E-73ED608FCE31}" dt="2022-01-10T04:44:54.721" v="2135" actId="164"/>
          <ac:spMkLst>
            <pc:docMk/>
            <pc:sldMk cId="2539608309" sldId="289"/>
            <ac:spMk id="586" creationId="{95D5CD56-68F1-470C-9BA0-8A2708E9DDFD}"/>
          </ac:spMkLst>
        </pc:spChg>
        <pc:spChg chg="add mod">
          <ac:chgData name="NGUYEN PHAM ANH THU" userId="baf72463-252b-4d5f-a6ca-5a6327a9888d" providerId="ADAL" clId="{5F005289-095C-468B-BC4E-73ED608FCE31}" dt="2022-01-10T04:50:36.383" v="2238" actId="1076"/>
          <ac:spMkLst>
            <pc:docMk/>
            <pc:sldMk cId="2539608309" sldId="289"/>
            <ac:spMk id="592" creationId="{1B48F12F-312D-4305-8583-55AD0B40DD00}"/>
          </ac:spMkLst>
        </pc:spChg>
        <pc:grpChg chg="mod ord">
          <ac:chgData name="NGUYEN PHAM ANH THU" userId="baf72463-252b-4d5f-a6ca-5a6327a9888d" providerId="ADAL" clId="{5F005289-095C-468B-BC4E-73ED608FCE31}" dt="2022-01-10T03:37:48.799" v="1964" actId="1076"/>
          <ac:grpSpMkLst>
            <pc:docMk/>
            <pc:sldMk cId="2539608309" sldId="289"/>
            <ac:grpSpMk id="6" creationId="{D2AE54C8-2BBE-44C2-A90A-8291E1C3D0EA}"/>
          </ac:grpSpMkLst>
        </pc:grpChg>
        <pc:grpChg chg="mod">
          <ac:chgData name="NGUYEN PHAM ANH THU" userId="baf72463-252b-4d5f-a6ca-5a6327a9888d" providerId="ADAL" clId="{5F005289-095C-468B-BC4E-73ED608FCE31}" dt="2022-01-10T02:54:43.904" v="1336" actId="27803"/>
          <ac:grpSpMkLst>
            <pc:docMk/>
            <pc:sldMk cId="2539608309" sldId="289"/>
            <ac:grpSpMk id="10" creationId="{5C5F67A0-840E-45FF-8AC5-09FA05CE6138}"/>
          </ac:grpSpMkLst>
        </pc:grpChg>
        <pc:grpChg chg="mod">
          <ac:chgData name="NGUYEN PHAM ANH THU" userId="baf72463-252b-4d5f-a6ca-5a6327a9888d" providerId="ADAL" clId="{5F005289-095C-468B-BC4E-73ED608FCE31}" dt="2022-01-10T04:46:45.405" v="2150" actId="1076"/>
          <ac:grpSpMkLst>
            <pc:docMk/>
            <pc:sldMk cId="2539608309" sldId="289"/>
            <ac:grpSpMk id="17" creationId="{A8DC1ED7-7B83-48AF-BE0E-0859C6772E34}"/>
          </ac:grpSpMkLst>
        </pc:grpChg>
        <pc:grpChg chg="add del mod">
          <ac:chgData name="NGUYEN PHAM ANH THU" userId="baf72463-252b-4d5f-a6ca-5a6327a9888d" providerId="ADAL" clId="{5F005289-095C-468B-BC4E-73ED608FCE31}" dt="2022-01-10T04:44:10.604" v="2125" actId="165"/>
          <ac:grpSpMkLst>
            <pc:docMk/>
            <pc:sldMk cId="2539608309" sldId="289"/>
            <ac:grpSpMk id="27" creationId="{34C71741-AEF2-460A-8CFF-D0B8E1A60964}"/>
          </ac:grpSpMkLst>
        </pc:grpChg>
        <pc:grpChg chg="del mod">
          <ac:chgData name="NGUYEN PHAM ANH THU" userId="baf72463-252b-4d5f-a6ca-5a6327a9888d" providerId="ADAL" clId="{5F005289-095C-468B-BC4E-73ED608FCE31}" dt="2022-01-10T03:33:44.372" v="1903" actId="478"/>
          <ac:grpSpMkLst>
            <pc:docMk/>
            <pc:sldMk cId="2539608309" sldId="289"/>
            <ac:grpSpMk id="28" creationId="{E9936A27-BF80-4B7A-920D-235EC733D929}"/>
          </ac:grpSpMkLst>
        </pc:grpChg>
        <pc:grpChg chg="mod">
          <ac:chgData name="NGUYEN PHAM ANH THU" userId="baf72463-252b-4d5f-a6ca-5a6327a9888d" providerId="ADAL" clId="{5F005289-095C-468B-BC4E-73ED608FCE31}" dt="2022-01-10T03:10:30.513" v="1366" actId="27803"/>
          <ac:grpSpMkLst>
            <pc:docMk/>
            <pc:sldMk cId="2539608309" sldId="289"/>
            <ac:grpSpMk id="30" creationId="{4D4090EC-7CD3-4FA6-BC79-30CC01684A2B}"/>
          </ac:grpSpMkLst>
        </pc:grpChg>
        <pc:grpChg chg="mod">
          <ac:chgData name="NGUYEN PHAM ANH THU" userId="baf72463-252b-4d5f-a6ca-5a6327a9888d" providerId="ADAL" clId="{5F005289-095C-468B-BC4E-73ED608FCE31}" dt="2022-01-10T03:10:30.513" v="1366" actId="27803"/>
          <ac:grpSpMkLst>
            <pc:docMk/>
            <pc:sldMk cId="2539608309" sldId="289"/>
            <ac:grpSpMk id="35" creationId="{A4675D0B-D6FA-4726-A601-0724252AFFF6}"/>
          </ac:grpSpMkLst>
        </pc:grpChg>
        <pc:grpChg chg="del mod">
          <ac:chgData name="NGUYEN PHAM ANH THU" userId="baf72463-252b-4d5f-a6ca-5a6327a9888d" providerId="ADAL" clId="{5F005289-095C-468B-BC4E-73ED608FCE31}" dt="2022-01-10T03:33:45.487" v="1904" actId="478"/>
          <ac:grpSpMkLst>
            <pc:docMk/>
            <pc:sldMk cId="2539608309" sldId="289"/>
            <ac:grpSpMk id="42" creationId="{4E6C69F5-675B-4BA5-AC15-9E799A233777}"/>
          </ac:grpSpMkLst>
        </pc:grpChg>
        <pc:grpChg chg="mod">
          <ac:chgData name="NGUYEN PHAM ANH THU" userId="baf72463-252b-4d5f-a6ca-5a6327a9888d" providerId="ADAL" clId="{5F005289-095C-468B-BC4E-73ED608FCE31}" dt="2022-01-10T03:15:50.250" v="1464" actId="27803"/>
          <ac:grpSpMkLst>
            <pc:docMk/>
            <pc:sldMk cId="2539608309" sldId="289"/>
            <ac:grpSpMk id="44" creationId="{F1297CAC-0417-4C30-B1DE-2B5CFC3CB531}"/>
          </ac:grpSpMkLst>
        </pc:grpChg>
        <pc:grpChg chg="mod">
          <ac:chgData name="NGUYEN PHAM ANH THU" userId="baf72463-252b-4d5f-a6ca-5a6327a9888d" providerId="ADAL" clId="{5F005289-095C-468B-BC4E-73ED608FCE31}" dt="2022-01-10T03:15:50.250" v="1464" actId="27803"/>
          <ac:grpSpMkLst>
            <pc:docMk/>
            <pc:sldMk cId="2539608309" sldId="289"/>
            <ac:grpSpMk id="47" creationId="{F09F31D7-E55D-4B1F-85D7-0763F7C6D98A}"/>
          </ac:grpSpMkLst>
        </pc:grpChg>
        <pc:grpChg chg="del mod">
          <ac:chgData name="NGUYEN PHAM ANH THU" userId="baf72463-252b-4d5f-a6ca-5a6327a9888d" providerId="ADAL" clId="{5F005289-095C-468B-BC4E-73ED608FCE31}" dt="2022-01-10T03:33:46.436" v="1905" actId="478"/>
          <ac:grpSpMkLst>
            <pc:docMk/>
            <pc:sldMk cId="2539608309" sldId="289"/>
            <ac:grpSpMk id="56" creationId="{BE4A1C0A-E631-4E3A-AB21-4EF698090C99}"/>
          </ac:grpSpMkLst>
        </pc:grpChg>
        <pc:grpChg chg="del mod">
          <ac:chgData name="NGUYEN PHAM ANH THU" userId="baf72463-252b-4d5f-a6ca-5a6327a9888d" providerId="ADAL" clId="{5F005289-095C-468B-BC4E-73ED608FCE31}" dt="2022-01-10T03:19:50.462" v="1639" actId="478"/>
          <ac:grpSpMkLst>
            <pc:docMk/>
            <pc:sldMk cId="2539608309" sldId="289"/>
            <ac:grpSpMk id="57" creationId="{CE919DEC-EEE7-41E3-B00E-0AD7A463C913}"/>
          </ac:grpSpMkLst>
        </pc:grpChg>
        <pc:grpChg chg="mod">
          <ac:chgData name="NGUYEN PHAM ANH THU" userId="baf72463-252b-4d5f-a6ca-5a6327a9888d" providerId="ADAL" clId="{5F005289-095C-468B-BC4E-73ED608FCE31}" dt="2022-01-10T03:19:48.351" v="1638" actId="27803"/>
          <ac:grpSpMkLst>
            <pc:docMk/>
            <pc:sldMk cId="2539608309" sldId="289"/>
            <ac:grpSpMk id="59" creationId="{C9812F82-A7C4-4FFA-BD97-CC3140139E32}"/>
          </ac:grpSpMkLst>
        </pc:grpChg>
        <pc:grpChg chg="del mod">
          <ac:chgData name="NGUYEN PHAM ANH THU" userId="baf72463-252b-4d5f-a6ca-5a6327a9888d" providerId="ADAL" clId="{5F005289-095C-468B-BC4E-73ED608FCE31}" dt="2022-01-10T03:33:47.478" v="1906" actId="478"/>
          <ac:grpSpMkLst>
            <pc:docMk/>
            <pc:sldMk cId="2539608309" sldId="289"/>
            <ac:grpSpMk id="72" creationId="{80A529AC-8BD8-426F-9F49-DBE2C9987DDF}"/>
          </ac:grpSpMkLst>
        </pc:grpChg>
        <pc:grpChg chg="mod">
          <ac:chgData name="NGUYEN PHAM ANH THU" userId="baf72463-252b-4d5f-a6ca-5a6327a9888d" providerId="ADAL" clId="{5F005289-095C-468B-BC4E-73ED608FCE31}" dt="2022-01-10T03:22:38.959" v="1705" actId="27803"/>
          <ac:grpSpMkLst>
            <pc:docMk/>
            <pc:sldMk cId="2539608309" sldId="289"/>
            <ac:grpSpMk id="74" creationId="{06173231-AC81-431E-9F6F-BAC7BEC1C073}"/>
          </ac:grpSpMkLst>
        </pc:grpChg>
        <pc:grpChg chg="mod">
          <ac:chgData name="NGUYEN PHAM ANH THU" userId="baf72463-252b-4d5f-a6ca-5a6327a9888d" providerId="ADAL" clId="{5F005289-095C-468B-BC4E-73ED608FCE31}" dt="2022-01-10T03:22:38.959" v="1705" actId="27803"/>
          <ac:grpSpMkLst>
            <pc:docMk/>
            <pc:sldMk cId="2539608309" sldId="289"/>
            <ac:grpSpMk id="77" creationId="{D65AE6A6-5C70-4525-9BF4-800F2310F93A}"/>
          </ac:grpSpMkLst>
        </pc:grpChg>
        <pc:grpChg chg="mod">
          <ac:chgData name="NGUYEN PHAM ANH THU" userId="baf72463-252b-4d5f-a6ca-5a6327a9888d" providerId="ADAL" clId="{5F005289-095C-468B-BC4E-73ED608FCE31}" dt="2022-01-10T03:22:38.959" v="1705" actId="27803"/>
          <ac:grpSpMkLst>
            <pc:docMk/>
            <pc:sldMk cId="2539608309" sldId="289"/>
            <ac:grpSpMk id="80" creationId="{7D50D520-BD4D-4EEC-A2F0-12EFABF5F0E4}"/>
          </ac:grpSpMkLst>
        </pc:grpChg>
        <pc:grpChg chg="del mod">
          <ac:chgData name="NGUYEN PHAM ANH THU" userId="baf72463-252b-4d5f-a6ca-5a6327a9888d" providerId="ADAL" clId="{5F005289-095C-468B-BC4E-73ED608FCE31}" dt="2022-01-10T03:25:02.577" v="1762" actId="478"/>
          <ac:grpSpMkLst>
            <pc:docMk/>
            <pc:sldMk cId="2539608309" sldId="289"/>
            <ac:grpSpMk id="88" creationId="{BA9A670D-8143-42B7-8154-2E91B2A15EAA}"/>
          </ac:grpSpMkLst>
        </pc:grpChg>
        <pc:grpChg chg="del mod topLvl">
          <ac:chgData name="NGUYEN PHAM ANH THU" userId="baf72463-252b-4d5f-a6ca-5a6327a9888d" providerId="ADAL" clId="{5F005289-095C-468B-BC4E-73ED608FCE31}" dt="2022-01-10T03:33:48.273" v="1907" actId="478"/>
          <ac:grpSpMkLst>
            <pc:docMk/>
            <pc:sldMk cId="2539608309" sldId="289"/>
            <ac:grpSpMk id="90" creationId="{2556CF26-2B38-4505-8122-AD44AC3C6E75}"/>
          </ac:grpSpMkLst>
        </pc:grpChg>
        <pc:grpChg chg="add mod">
          <ac:chgData name="NGUYEN PHAM ANH THU" userId="baf72463-252b-4d5f-a6ca-5a6327a9888d" providerId="ADAL" clId="{5F005289-095C-468B-BC4E-73ED608FCE31}" dt="2022-01-10T03:37:48.799" v="1964" actId="1076"/>
          <ac:grpSpMkLst>
            <pc:docMk/>
            <pc:sldMk cId="2539608309" sldId="289"/>
            <ac:grpSpMk id="121" creationId="{68EB241F-2F21-4801-9AD8-FC72B3AEDE2F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22" creationId="{F8EF8551-D951-4A36-8642-6B80DE0387EE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25" creationId="{B7D3FAA7-C09B-4F06-8F90-1A9A0BF71099}"/>
          </ac:grpSpMkLst>
        </pc:grpChg>
        <pc:grpChg chg="add mod ord">
          <ac:chgData name="NGUYEN PHAM ANH THU" userId="baf72463-252b-4d5f-a6ca-5a6327a9888d" providerId="ADAL" clId="{5F005289-095C-468B-BC4E-73ED608FCE31}" dt="2022-01-10T03:37:48.799" v="1964" actId="1076"/>
          <ac:grpSpMkLst>
            <pc:docMk/>
            <pc:sldMk cId="2539608309" sldId="289"/>
            <ac:grpSpMk id="130" creationId="{08164FDE-197C-4856-A0E9-68FF521DCF45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31" creationId="{A17F6EB2-9745-4BAC-ABF8-633F136FE00A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36" creationId="{BCC50580-C91C-4C2F-8B98-DD68294FE471}"/>
          </ac:grpSpMkLst>
        </pc:grpChg>
        <pc:grpChg chg="add mod ord">
          <ac:chgData name="NGUYEN PHAM ANH THU" userId="baf72463-252b-4d5f-a6ca-5a6327a9888d" providerId="ADAL" clId="{5F005289-095C-468B-BC4E-73ED608FCE31}" dt="2022-01-10T03:37:48.799" v="1964" actId="1076"/>
          <ac:grpSpMkLst>
            <pc:docMk/>
            <pc:sldMk cId="2539608309" sldId="289"/>
            <ac:grpSpMk id="140" creationId="{159CADF9-CCAF-4FD7-9ABF-E605FD059885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41" creationId="{B7B75ED1-8563-4136-884B-61D15B3F387E}"/>
          </ac:grpSpMkLst>
        </pc:grpChg>
        <pc:grpChg chg="add mod ord">
          <ac:chgData name="NGUYEN PHAM ANH THU" userId="baf72463-252b-4d5f-a6ca-5a6327a9888d" providerId="ADAL" clId="{5F005289-095C-468B-BC4E-73ED608FCE31}" dt="2022-01-10T03:37:48.799" v="1964" actId="1076"/>
          <ac:grpSpMkLst>
            <pc:docMk/>
            <pc:sldMk cId="2539608309" sldId="289"/>
            <ac:grpSpMk id="149" creationId="{844805DB-AD99-4430-A47F-2AE98AA32708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50" creationId="{D437C0E2-EE2A-493E-ACA3-76AAA66FFDFA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55" creationId="{60DE32D1-EA9C-4CBE-BF5D-CAB989B48050}"/>
          </ac:grpSpMkLst>
        </pc:grpChg>
        <pc:grpChg chg="mod">
          <ac:chgData name="NGUYEN PHAM ANH THU" userId="baf72463-252b-4d5f-a6ca-5a6327a9888d" providerId="ADAL" clId="{5F005289-095C-468B-BC4E-73ED608FCE31}" dt="2022-01-10T03:29:48.606" v="1889" actId="571"/>
          <ac:grpSpMkLst>
            <pc:docMk/>
            <pc:sldMk cId="2539608309" sldId="289"/>
            <ac:grpSpMk id="156" creationId="{4FBFFF2F-1B30-459B-8582-8CFFDF8E759E}"/>
          </ac:grpSpMkLst>
        </pc:grpChg>
        <pc:grpChg chg="add mod ord">
          <ac:chgData name="NGUYEN PHAM ANH THU" userId="baf72463-252b-4d5f-a6ca-5a6327a9888d" providerId="ADAL" clId="{5F005289-095C-468B-BC4E-73ED608FCE31}" dt="2022-01-10T03:37:48.799" v="1964" actId="1076"/>
          <ac:grpSpMkLst>
            <pc:docMk/>
            <pc:sldMk cId="2539608309" sldId="289"/>
            <ac:grpSpMk id="161" creationId="{14785400-A885-432D-B206-9A9B89FAF0A5}"/>
          </ac:grpSpMkLst>
        </pc:grpChg>
        <pc:grpChg chg="add mod ord">
          <ac:chgData name="NGUYEN PHAM ANH THU" userId="baf72463-252b-4d5f-a6ca-5a6327a9888d" providerId="ADAL" clId="{5F005289-095C-468B-BC4E-73ED608FCE31}" dt="2022-01-10T04:50:44.066" v="2239" actId="1076"/>
          <ac:grpSpMkLst>
            <pc:docMk/>
            <pc:sldMk cId="2539608309" sldId="289"/>
            <ac:grpSpMk id="587" creationId="{AB2B7ED8-3569-4EC1-A6DC-6F9F9784DFBE}"/>
          </ac:grpSpMkLst>
        </pc:grpChg>
        <pc:grpChg chg="add mod">
          <ac:chgData name="NGUYEN PHAM ANH THU" userId="baf72463-252b-4d5f-a6ca-5a6327a9888d" providerId="ADAL" clId="{5F005289-095C-468B-BC4E-73ED608FCE31}" dt="2022-01-10T04:44:23.813" v="2130" actId="164"/>
          <ac:grpSpMkLst>
            <pc:docMk/>
            <pc:sldMk cId="2539608309" sldId="289"/>
            <ac:grpSpMk id="588" creationId="{F1EB4749-136B-4E75-BF81-D1A143AD6D8F}"/>
          </ac:grpSpMkLst>
        </pc:grpChg>
        <pc:grpChg chg="add mod ord">
          <ac:chgData name="NGUYEN PHAM ANH THU" userId="baf72463-252b-4d5f-a6ca-5a6327a9888d" providerId="ADAL" clId="{5F005289-095C-468B-BC4E-73ED608FCE31}" dt="2022-01-10T04:50:48.068" v="2240" actId="1076"/>
          <ac:grpSpMkLst>
            <pc:docMk/>
            <pc:sldMk cId="2539608309" sldId="289"/>
            <ac:grpSpMk id="589" creationId="{89971A57-A4E4-463B-BB08-820EC3E52730}"/>
          </ac:grpSpMkLst>
        </pc:grpChg>
        <pc:grpChg chg="add mod ord">
          <ac:chgData name="NGUYEN PHAM ANH THU" userId="baf72463-252b-4d5f-a6ca-5a6327a9888d" providerId="ADAL" clId="{5F005289-095C-468B-BC4E-73ED608FCE31}" dt="2022-01-10T04:50:36.383" v="2238" actId="1076"/>
          <ac:grpSpMkLst>
            <pc:docMk/>
            <pc:sldMk cId="2539608309" sldId="289"/>
            <ac:grpSpMk id="590" creationId="{A4F90A93-DC27-423E-A519-A8AB84EFB931}"/>
          </ac:grpSpMkLst>
        </pc:grpChg>
        <pc:grpChg chg="add mod ord">
          <ac:chgData name="NGUYEN PHAM ANH THU" userId="baf72463-252b-4d5f-a6ca-5a6327a9888d" providerId="ADAL" clId="{5F005289-095C-468B-BC4E-73ED608FCE31}" dt="2022-01-10T04:50:36.383" v="2238" actId="1076"/>
          <ac:grpSpMkLst>
            <pc:docMk/>
            <pc:sldMk cId="2539608309" sldId="289"/>
            <ac:grpSpMk id="591" creationId="{784A5528-E16E-4D26-8CE3-58F9B9314702}"/>
          </ac:grpSpMkLst>
        </pc:grpChg>
        <pc:picChg chg="add del">
          <ac:chgData name="NGUYEN PHAM ANH THU" userId="baf72463-252b-4d5f-a6ca-5a6327a9888d" providerId="ADAL" clId="{5F005289-095C-468B-BC4E-73ED608FCE31}" dt="2022-01-10T02:53:29.707" v="1319" actId="21"/>
          <ac:picMkLst>
            <pc:docMk/>
            <pc:sldMk cId="2539608309" sldId="289"/>
            <ac:picMk id="3" creationId="{88FCB7C5-201F-4433-9FAB-2F3B0E6CD53B}"/>
          </ac:picMkLst>
        </pc:picChg>
        <pc:picChg chg="add del">
          <ac:chgData name="NGUYEN PHAM ANH THU" userId="baf72463-252b-4d5f-a6ca-5a6327a9888d" providerId="ADAL" clId="{5F005289-095C-468B-BC4E-73ED608FCE31}" dt="2022-01-10T04:32:03.146" v="1967" actId="21"/>
          <ac:picMkLst>
            <pc:docMk/>
            <pc:sldMk cId="2539608309" sldId="289"/>
            <ac:picMk id="4" creationId="{E2CA4341-A19B-4A67-BF82-0681E078F70D}"/>
          </ac:picMkLst>
        </pc:picChg>
        <pc:picChg chg="add del mod">
          <ac:chgData name="NGUYEN PHAM ANH THU" userId="baf72463-252b-4d5f-a6ca-5a6327a9888d" providerId="ADAL" clId="{5F005289-095C-468B-BC4E-73ED608FCE31}" dt="2022-01-10T02:54:43.904" v="1336" actId="27803"/>
          <ac:picMkLst>
            <pc:docMk/>
            <pc:sldMk cId="2539608309" sldId="289"/>
            <ac:picMk id="5" creationId="{1EBFE0AE-BD2B-40A7-84D9-C49D9088AA70}"/>
          </ac:picMkLst>
        </pc:picChg>
        <pc:picChg chg="del">
          <ac:chgData name="NGUYEN PHAM ANH THU" userId="baf72463-252b-4d5f-a6ca-5a6327a9888d" providerId="ADAL" clId="{5F005289-095C-468B-BC4E-73ED608FCE31}" dt="2022-01-10T02:47:03.435" v="1315" actId="478"/>
          <ac:picMkLst>
            <pc:docMk/>
            <pc:sldMk cId="2539608309" sldId="289"/>
            <ac:picMk id="12" creationId="{00000000-0000-0000-0000-000000000000}"/>
          </ac:picMkLst>
        </pc:picChg>
        <pc:picChg chg="add del">
          <ac:chgData name="NGUYEN PHAM ANH THU" userId="baf72463-252b-4d5f-a6ca-5a6327a9888d" providerId="ADAL" clId="{5F005289-095C-468B-BC4E-73ED608FCE31}" dt="2022-01-10T04:35:01.573" v="2027" actId="21"/>
          <ac:picMkLst>
            <pc:docMk/>
            <pc:sldMk cId="2539608309" sldId="289"/>
            <ac:picMk id="12" creationId="{6E26342D-B0B8-4CBF-90BB-E06B0B407C57}"/>
          </ac:picMkLst>
        </pc:picChg>
        <pc:picChg chg="del">
          <ac:chgData name="NGUYEN PHAM ANH THU" userId="baf72463-252b-4d5f-a6ca-5a6327a9888d" providerId="ADAL" clId="{5F005289-095C-468B-BC4E-73ED608FCE31}" dt="2022-01-10T02:47:03.435" v="1315" actId="478"/>
          <ac:picMkLst>
            <pc:docMk/>
            <pc:sldMk cId="2539608309" sldId="289"/>
            <ac:picMk id="13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2:47:03.435" v="1315" actId="478"/>
          <ac:picMkLst>
            <pc:docMk/>
            <pc:sldMk cId="2539608309" sldId="289"/>
            <ac:picMk id="14" creationId="{00000000-0000-0000-0000-000000000000}"/>
          </ac:picMkLst>
        </pc:picChg>
        <pc:picChg chg="add del">
          <ac:chgData name="NGUYEN PHAM ANH THU" userId="baf72463-252b-4d5f-a6ca-5a6327a9888d" providerId="ADAL" clId="{5F005289-095C-468B-BC4E-73ED608FCE31}" dt="2022-01-10T04:36:13.294" v="2050" actId="21"/>
          <ac:picMkLst>
            <pc:docMk/>
            <pc:sldMk cId="2539608309" sldId="289"/>
            <ac:picMk id="14" creationId="{54641533-8923-41E3-8937-5DF72C1AABF6}"/>
          </ac:picMkLst>
        </pc:picChg>
        <pc:picChg chg="del">
          <ac:chgData name="NGUYEN PHAM ANH THU" userId="baf72463-252b-4d5f-a6ca-5a6327a9888d" providerId="ADAL" clId="{5F005289-095C-468B-BC4E-73ED608FCE31}" dt="2022-01-10T02:47:03.435" v="1315" actId="478"/>
          <ac:picMkLst>
            <pc:docMk/>
            <pc:sldMk cId="2539608309" sldId="289"/>
            <ac:picMk id="15" creationId="{00000000-0000-0000-0000-000000000000}"/>
          </ac:picMkLst>
        </pc:picChg>
        <pc:picChg chg="del">
          <ac:chgData name="NGUYEN PHAM ANH THU" userId="baf72463-252b-4d5f-a6ca-5a6327a9888d" providerId="ADAL" clId="{5F005289-095C-468B-BC4E-73ED608FCE31}" dt="2022-01-10T04:46:06.284" v="2144" actId="478"/>
          <ac:picMkLst>
            <pc:docMk/>
            <pc:sldMk cId="2539608309" sldId="289"/>
            <ac:picMk id="18" creationId="{3A5A1652-AE6C-4009-8F46-B6C6E07BC67C}"/>
          </ac:picMkLst>
        </pc:picChg>
        <pc:picChg chg="add del mod">
          <ac:chgData name="NGUYEN PHAM ANH THU" userId="baf72463-252b-4d5f-a6ca-5a6327a9888d" providerId="ADAL" clId="{5F005289-095C-468B-BC4E-73ED608FCE31}" dt="2022-01-10T02:53:33.142" v="1322" actId="478"/>
          <ac:picMkLst>
            <pc:docMk/>
            <pc:sldMk cId="2539608309" sldId="289"/>
            <ac:picMk id="21" creationId="{171BE400-E393-4DA6-9A47-4F1D27762EC7}"/>
          </ac:picMkLst>
        </pc:picChg>
        <pc:picChg chg="add del">
          <ac:chgData name="NGUYEN PHAM ANH THU" userId="baf72463-252b-4d5f-a6ca-5a6327a9888d" providerId="ADAL" clId="{5F005289-095C-468B-BC4E-73ED608FCE31}" dt="2022-01-10T04:37:16.477" v="2077" actId="21"/>
          <ac:picMkLst>
            <pc:docMk/>
            <pc:sldMk cId="2539608309" sldId="289"/>
            <ac:picMk id="21" creationId="{828632D0-EC49-43ED-9954-1BEB9B667048}"/>
          </ac:picMkLst>
        </pc:picChg>
        <pc:picChg chg="add del">
          <ac:chgData name="NGUYEN PHAM ANH THU" userId="baf72463-252b-4d5f-a6ca-5a6327a9888d" providerId="ADAL" clId="{5F005289-095C-468B-BC4E-73ED608FCE31}" dt="2022-01-10T03:10:12.112" v="1360" actId="21"/>
          <ac:picMkLst>
            <pc:docMk/>
            <pc:sldMk cId="2539608309" sldId="289"/>
            <ac:picMk id="26" creationId="{40C1EB32-660F-443F-8D29-5CBC688A2980}"/>
          </ac:picMkLst>
        </pc:picChg>
        <pc:picChg chg="add del">
          <ac:chgData name="NGUYEN PHAM ANH THU" userId="baf72463-252b-4d5f-a6ca-5a6327a9888d" providerId="ADAL" clId="{5F005289-095C-468B-BC4E-73ED608FCE31}" dt="2022-01-10T04:43:41.051" v="2117" actId="21"/>
          <ac:picMkLst>
            <pc:docMk/>
            <pc:sldMk cId="2539608309" sldId="289"/>
            <ac:picMk id="26" creationId="{C622245F-A4A9-4CF5-AE3B-74ECF5CD89C2}"/>
          </ac:picMkLst>
        </pc:picChg>
        <pc:picChg chg="add del mod">
          <ac:chgData name="NGUYEN PHAM ANH THU" userId="baf72463-252b-4d5f-a6ca-5a6327a9888d" providerId="ADAL" clId="{5F005289-095C-468B-BC4E-73ED608FCE31}" dt="2022-01-10T03:10:30.513" v="1366" actId="27803"/>
          <ac:picMkLst>
            <pc:docMk/>
            <pc:sldMk cId="2539608309" sldId="289"/>
            <ac:picMk id="27" creationId="{212779BE-F9C0-4CAC-924F-7A4CDDB79A38}"/>
          </ac:picMkLst>
        </pc:picChg>
        <pc:picChg chg="add del">
          <ac:chgData name="NGUYEN PHAM ANH THU" userId="baf72463-252b-4d5f-a6ca-5a6327a9888d" providerId="ADAL" clId="{5F005289-095C-468B-BC4E-73ED608FCE31}" dt="2022-01-10T03:15:40.960" v="1459" actId="22"/>
          <ac:picMkLst>
            <pc:docMk/>
            <pc:sldMk cId="2539608309" sldId="289"/>
            <ac:picMk id="39" creationId="{E98B19CF-5D88-411A-86A2-89C78BD2A031}"/>
          </ac:picMkLst>
        </pc:picChg>
        <pc:picChg chg="add del mod">
          <ac:chgData name="NGUYEN PHAM ANH THU" userId="baf72463-252b-4d5f-a6ca-5a6327a9888d" providerId="ADAL" clId="{5F005289-095C-468B-BC4E-73ED608FCE31}" dt="2022-01-10T03:15:50.250" v="1464" actId="27803"/>
          <ac:picMkLst>
            <pc:docMk/>
            <pc:sldMk cId="2539608309" sldId="289"/>
            <ac:picMk id="41" creationId="{0F956BF9-7FDE-4407-B86D-12BB3D474641}"/>
          </ac:picMkLst>
        </pc:picChg>
        <pc:picChg chg="add del">
          <ac:chgData name="NGUYEN PHAM ANH THU" userId="baf72463-252b-4d5f-a6ca-5a6327a9888d" providerId="ADAL" clId="{5F005289-095C-468B-BC4E-73ED608FCE31}" dt="2022-01-10T03:19:37.345" v="1634" actId="21"/>
          <ac:picMkLst>
            <pc:docMk/>
            <pc:sldMk cId="2539608309" sldId="289"/>
            <ac:picMk id="54" creationId="{99A566E1-CE40-4F01-B16D-196AB4F87D2F}"/>
          </ac:picMkLst>
        </pc:picChg>
        <pc:picChg chg="add del mod">
          <ac:chgData name="NGUYEN PHAM ANH THU" userId="baf72463-252b-4d5f-a6ca-5a6327a9888d" providerId="ADAL" clId="{5F005289-095C-468B-BC4E-73ED608FCE31}" dt="2022-01-10T03:19:48.351" v="1638" actId="27803"/>
          <ac:picMkLst>
            <pc:docMk/>
            <pc:sldMk cId="2539608309" sldId="289"/>
            <ac:picMk id="55" creationId="{9E5942F1-A952-4E0E-98F4-69D3036FB224}"/>
          </ac:picMkLst>
        </pc:picChg>
        <pc:picChg chg="add del mod">
          <ac:chgData name="NGUYEN PHAM ANH THU" userId="baf72463-252b-4d5f-a6ca-5a6327a9888d" providerId="ADAL" clId="{5F005289-095C-468B-BC4E-73ED608FCE31}" dt="2022-01-10T03:21:47.311" v="1696" actId="478"/>
          <ac:picMkLst>
            <pc:docMk/>
            <pc:sldMk cId="2539608309" sldId="289"/>
            <ac:picMk id="68" creationId="{AB52000A-E472-4EC6-B72C-E57CDB1AADF1}"/>
          </ac:picMkLst>
        </pc:picChg>
        <pc:picChg chg="add del">
          <ac:chgData name="NGUYEN PHAM ANH THU" userId="baf72463-252b-4d5f-a6ca-5a6327a9888d" providerId="ADAL" clId="{5F005289-095C-468B-BC4E-73ED608FCE31}" dt="2022-01-10T03:22:27.616" v="1701" actId="21"/>
          <ac:picMkLst>
            <pc:docMk/>
            <pc:sldMk cId="2539608309" sldId="289"/>
            <ac:picMk id="70" creationId="{FB94B7F3-5FE6-43C3-B81E-BA73505D68EA}"/>
          </ac:picMkLst>
        </pc:picChg>
        <pc:picChg chg="add del mod">
          <ac:chgData name="NGUYEN PHAM ANH THU" userId="baf72463-252b-4d5f-a6ca-5a6327a9888d" providerId="ADAL" clId="{5F005289-095C-468B-BC4E-73ED608FCE31}" dt="2022-01-10T03:22:38.959" v="1705" actId="27803"/>
          <ac:picMkLst>
            <pc:docMk/>
            <pc:sldMk cId="2539608309" sldId="289"/>
            <ac:picMk id="71" creationId="{F19598EB-3A63-495B-8CCF-0F975A2815B2}"/>
          </ac:picMkLst>
        </pc:picChg>
        <pc:picChg chg="add del mod">
          <ac:chgData name="NGUYEN PHAM ANH THU" userId="baf72463-252b-4d5f-a6ca-5a6327a9888d" providerId="ADAL" clId="{5F005289-095C-468B-BC4E-73ED608FCE31}" dt="2022-01-10T03:24:20.641" v="1755" actId="21"/>
          <ac:picMkLst>
            <pc:docMk/>
            <pc:sldMk cId="2539608309" sldId="289"/>
            <ac:picMk id="86" creationId="{5AE8265D-2D19-4240-899E-FD6F76728AD5}"/>
          </ac:picMkLst>
        </pc:picChg>
        <pc:picChg chg="add del mod">
          <ac:chgData name="NGUYEN PHAM ANH THU" userId="baf72463-252b-4d5f-a6ca-5a6327a9888d" providerId="ADAL" clId="{5F005289-095C-468B-BC4E-73ED608FCE31}" dt="2022-01-10T03:24:59.606" v="1761" actId="27803"/>
          <ac:picMkLst>
            <pc:docMk/>
            <pc:sldMk cId="2539608309" sldId="289"/>
            <ac:picMk id="87" creationId="{00A36EA8-6E5D-4811-A6DE-66D5A24D115B}"/>
          </ac:picMkLst>
        </pc:picChg>
        <pc:picChg chg="add mod ord">
          <ac:chgData name="NGUYEN PHAM ANH THU" userId="baf72463-252b-4d5f-a6ca-5a6327a9888d" providerId="ADAL" clId="{5F005289-095C-468B-BC4E-73ED608FCE31}" dt="2022-01-10T04:38:47.766" v="2113" actId="1076"/>
          <ac:picMkLst>
            <pc:docMk/>
            <pc:sldMk cId="2539608309" sldId="289"/>
            <ac:picMk id="89" creationId="{1DA3B7BB-85EA-46D9-B3AC-04B4019A0AD2}"/>
          </ac:picMkLst>
        </pc:picChg>
        <pc:picChg chg="add mod ord">
          <ac:chgData name="NGUYEN PHAM ANH THU" userId="baf72463-252b-4d5f-a6ca-5a6327a9888d" providerId="ADAL" clId="{5F005289-095C-468B-BC4E-73ED608FCE31}" dt="2022-01-10T04:38:50.423" v="2114" actId="1076"/>
          <ac:picMkLst>
            <pc:docMk/>
            <pc:sldMk cId="2539608309" sldId="289"/>
            <ac:picMk id="93" creationId="{64DDA6CF-BA9F-4E88-8CBA-768065E4DFC4}"/>
          </ac:picMkLst>
        </pc:picChg>
        <pc:picChg chg="add mod">
          <ac:chgData name="NGUYEN PHAM ANH THU" userId="baf72463-252b-4d5f-a6ca-5a6327a9888d" providerId="ADAL" clId="{5F005289-095C-468B-BC4E-73ED608FCE31}" dt="2022-01-10T04:38:55.974" v="2115" actId="1076"/>
          <ac:picMkLst>
            <pc:docMk/>
            <pc:sldMk cId="2539608309" sldId="289"/>
            <ac:picMk id="97" creationId="{4D53342E-2900-4D9D-8388-B00F8933BF6E}"/>
          </ac:picMkLst>
        </pc:picChg>
        <pc:picChg chg="add mod">
          <ac:chgData name="NGUYEN PHAM ANH THU" userId="baf72463-252b-4d5f-a6ca-5a6327a9888d" providerId="ADAL" clId="{5F005289-095C-468B-BC4E-73ED608FCE31}" dt="2022-01-10T04:38:44.982" v="2112" actId="1076"/>
          <ac:picMkLst>
            <pc:docMk/>
            <pc:sldMk cId="2539608309" sldId="289"/>
            <ac:picMk id="101" creationId="{306F2716-DB4F-4527-A68B-F98E5164D1D7}"/>
          </ac:picMkLst>
        </pc:picChg>
        <pc:picChg chg="add del mod">
          <ac:chgData name="NGUYEN PHAM ANH THU" userId="baf72463-252b-4d5f-a6ca-5a6327a9888d" providerId="ADAL" clId="{5F005289-095C-468B-BC4E-73ED608FCE31}" dt="2022-01-10T04:43:48.777" v="2120" actId="27803"/>
          <ac:picMkLst>
            <pc:docMk/>
            <pc:sldMk cId="2539608309" sldId="289"/>
            <ac:picMk id="105" creationId="{F2036C05-A21F-4225-A03D-A550490B31DA}"/>
          </ac:picMkLst>
        </pc:pic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02" creationId="{CB31B03B-C419-484C-9DBB-1DB345065B9E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06" creationId="{40AC2FE9-B1DB-4923-8585-4B790AA27F29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07" creationId="{B1C9393F-8523-4B3E-AC30-461313DF7E16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08" creationId="{B3AFFC65-C9DF-4EBF-97C8-2704B63DB652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09" creationId="{F5C8979F-D0E4-4F43-8068-07CE7319611B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0" creationId="{C8C2605B-6017-4BEE-8D13-7AEF5C7B240F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1" creationId="{CEC0E981-605E-4B40-B9B7-89BC3068D0FA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2" creationId="{E5539498-3205-4F00-BEC8-EBD0D9EEC36D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3" creationId="{210F36E2-4A97-48FB-9317-17AFDBEB09B2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4" creationId="{74C46656-362F-4736-A52F-7E77852FB275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5" creationId="{649703D6-43AB-4228-B29D-F0B25CBB1C32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6" creationId="{9707E9BE-C3BC-4199-BF6A-05FBA06602DF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7" creationId="{632743E8-D483-4E8F-912D-36526ADA0CF5}"/>
          </ac:cxnSpMkLst>
        </pc:cxnChg>
        <pc:cxnChg chg="add mod">
          <ac:chgData name="NGUYEN PHAM ANH THU" userId="baf72463-252b-4d5f-a6ca-5a6327a9888d" providerId="ADAL" clId="{5F005289-095C-468B-BC4E-73ED608FCE31}" dt="2022-01-10T03:37:48.799" v="1964" actId="1076"/>
          <ac:cxnSpMkLst>
            <pc:docMk/>
            <pc:sldMk cId="2539608309" sldId="289"/>
            <ac:cxnSpMk id="118" creationId="{C5FACB81-AD2F-4FBC-A880-3DE71B55E7F7}"/>
          </ac:cxnSpMkLst>
        </pc:cxnChg>
      </pc:sldChg>
      <pc:sldChg chg="addSp delSp modSp add mod modTransition">
        <pc:chgData name="NGUYEN PHAM ANH THU" userId="baf72463-252b-4d5f-a6ca-5a6327a9888d" providerId="ADAL" clId="{5F005289-095C-468B-BC4E-73ED608FCE31}" dt="2022-01-10T04:55:55.314" v="2295" actId="14100"/>
        <pc:sldMkLst>
          <pc:docMk/>
          <pc:sldMk cId="4230177978" sldId="290"/>
        </pc:sldMkLst>
        <pc:spChg chg="mod">
          <ac:chgData name="NGUYEN PHAM ANH THU" userId="baf72463-252b-4d5f-a6ca-5a6327a9888d" providerId="ADAL" clId="{5F005289-095C-468B-BC4E-73ED608FCE31}" dt="2022-01-10T04:52:26.117" v="2255" actId="1076"/>
          <ac:spMkLst>
            <pc:docMk/>
            <pc:sldMk cId="4230177978" sldId="290"/>
            <ac:spMk id="5" creationId="{793661A7-E507-473E-ADA1-7612FF43EA4F}"/>
          </ac:spMkLst>
        </pc:spChg>
        <pc:spChg chg="mod">
          <ac:chgData name="NGUYEN PHAM ANH THU" userId="baf72463-252b-4d5f-a6ca-5a6327a9888d" providerId="ADAL" clId="{5F005289-095C-468B-BC4E-73ED608FCE31}" dt="2022-01-10T04:52:51.713" v="2262" actId="1076"/>
          <ac:spMkLst>
            <pc:docMk/>
            <pc:sldMk cId="4230177978" sldId="290"/>
            <ac:spMk id="94" creationId="{952E5D04-A427-48AC-892F-D3E9783246CC}"/>
          </ac:spMkLst>
        </pc:spChg>
        <pc:spChg chg="mod">
          <ac:chgData name="NGUYEN PHAM ANH THU" userId="baf72463-252b-4d5f-a6ca-5a6327a9888d" providerId="ADAL" clId="{5F005289-095C-468B-BC4E-73ED608FCE31}" dt="2022-01-10T04:53:24.019" v="2272" actId="1076"/>
          <ac:spMkLst>
            <pc:docMk/>
            <pc:sldMk cId="4230177978" sldId="290"/>
            <ac:spMk id="98" creationId="{900BD37F-B70B-416B-93D9-7EF604E3775A}"/>
          </ac:spMkLst>
        </pc:spChg>
        <pc:spChg chg="mod">
          <ac:chgData name="NGUYEN PHAM ANH THU" userId="baf72463-252b-4d5f-a6ca-5a6327a9888d" providerId="ADAL" clId="{5F005289-095C-468B-BC4E-73ED608FCE31}" dt="2022-01-10T04:52:29.701" v="2256" actId="1076"/>
          <ac:spMkLst>
            <pc:docMk/>
            <pc:sldMk cId="4230177978" sldId="290"/>
            <ac:spMk id="103" creationId="{309DDA3B-5246-4630-8FE9-CE36E5F045F9}"/>
          </ac:spMkLst>
        </pc:spChg>
        <pc:spChg chg="del">
          <ac:chgData name="NGUYEN PHAM ANH THU" userId="baf72463-252b-4d5f-a6ca-5a6327a9888d" providerId="ADAL" clId="{5F005289-095C-468B-BC4E-73ED608FCE31}" dt="2022-01-10T04:51:19.154" v="2242" actId="478"/>
          <ac:spMkLst>
            <pc:docMk/>
            <pc:sldMk cId="4230177978" sldId="290"/>
            <ac:spMk id="592" creationId="{1B48F12F-312D-4305-8583-55AD0B40DD00}"/>
          </ac:spMkLst>
        </pc:spChg>
        <pc:grpChg chg="del">
          <ac:chgData name="NGUYEN PHAM ANH THU" userId="baf72463-252b-4d5f-a6ca-5a6327a9888d" providerId="ADAL" clId="{5F005289-095C-468B-BC4E-73ED608FCE31}" dt="2022-01-10T04:51:19.154" v="2242" actId="478"/>
          <ac:grpSpMkLst>
            <pc:docMk/>
            <pc:sldMk cId="4230177978" sldId="290"/>
            <ac:grpSpMk id="587" creationId="{AB2B7ED8-3569-4EC1-A6DC-6F9F9784DFBE}"/>
          </ac:grpSpMkLst>
        </pc:grpChg>
        <pc:grpChg chg="del">
          <ac:chgData name="NGUYEN PHAM ANH THU" userId="baf72463-252b-4d5f-a6ca-5a6327a9888d" providerId="ADAL" clId="{5F005289-095C-468B-BC4E-73ED608FCE31}" dt="2022-01-10T04:51:19.154" v="2242" actId="478"/>
          <ac:grpSpMkLst>
            <pc:docMk/>
            <pc:sldMk cId="4230177978" sldId="290"/>
            <ac:grpSpMk id="589" creationId="{89971A57-A4E4-463B-BB08-820EC3E52730}"/>
          </ac:grpSpMkLst>
        </pc:grpChg>
        <pc:grpChg chg="del">
          <ac:chgData name="NGUYEN PHAM ANH THU" userId="baf72463-252b-4d5f-a6ca-5a6327a9888d" providerId="ADAL" clId="{5F005289-095C-468B-BC4E-73ED608FCE31}" dt="2022-01-10T04:51:19.154" v="2242" actId="478"/>
          <ac:grpSpMkLst>
            <pc:docMk/>
            <pc:sldMk cId="4230177978" sldId="290"/>
            <ac:grpSpMk id="590" creationId="{A4F90A93-DC27-423E-A519-A8AB84EFB931}"/>
          </ac:grpSpMkLst>
        </pc:grpChg>
        <pc:grpChg chg="del">
          <ac:chgData name="NGUYEN PHAM ANH THU" userId="baf72463-252b-4d5f-a6ca-5a6327a9888d" providerId="ADAL" clId="{5F005289-095C-468B-BC4E-73ED608FCE31}" dt="2022-01-10T04:51:19.154" v="2242" actId="478"/>
          <ac:grpSpMkLst>
            <pc:docMk/>
            <pc:sldMk cId="4230177978" sldId="290"/>
            <ac:grpSpMk id="591" creationId="{784A5528-E16E-4D26-8CE3-58F9B9314702}"/>
          </ac:grpSpMkLst>
        </pc:grpChg>
        <pc:picChg chg="mod">
          <ac:chgData name="NGUYEN PHAM ANH THU" userId="baf72463-252b-4d5f-a6ca-5a6327a9888d" providerId="ADAL" clId="{5F005289-095C-468B-BC4E-73ED608FCE31}" dt="2022-01-10T04:51:48.531" v="2245" actId="1076"/>
          <ac:picMkLst>
            <pc:docMk/>
            <pc:sldMk cId="4230177978" sldId="290"/>
            <ac:picMk id="89" creationId="{1DA3B7BB-85EA-46D9-B3AC-04B4019A0AD2}"/>
          </ac:picMkLst>
        </pc:picChg>
        <pc:picChg chg="mod">
          <ac:chgData name="NGUYEN PHAM ANH THU" userId="baf72463-252b-4d5f-a6ca-5a6327a9888d" providerId="ADAL" clId="{5F005289-095C-468B-BC4E-73ED608FCE31}" dt="2022-01-10T04:52:38.516" v="2258" actId="1076"/>
          <ac:picMkLst>
            <pc:docMk/>
            <pc:sldMk cId="4230177978" sldId="290"/>
            <ac:picMk id="93" creationId="{64DDA6CF-BA9F-4E88-8CBA-768065E4DFC4}"/>
          </ac:picMkLst>
        </pc:picChg>
        <pc:picChg chg="mod">
          <ac:chgData name="NGUYEN PHAM ANH THU" userId="baf72463-252b-4d5f-a6ca-5a6327a9888d" providerId="ADAL" clId="{5F005289-095C-468B-BC4E-73ED608FCE31}" dt="2022-01-10T04:53:03.499" v="2265" actId="1076"/>
          <ac:picMkLst>
            <pc:docMk/>
            <pc:sldMk cId="4230177978" sldId="290"/>
            <ac:picMk id="97" creationId="{4D53342E-2900-4D9D-8388-B00F8933BF6E}"/>
          </ac:picMkLst>
        </pc:picChg>
        <pc:picChg chg="mod">
          <ac:chgData name="NGUYEN PHAM ANH THU" userId="baf72463-252b-4d5f-a6ca-5a6327a9888d" providerId="ADAL" clId="{5F005289-095C-468B-BC4E-73ED608FCE31}" dt="2022-01-10T04:52:03.140" v="2249" actId="1076"/>
          <ac:picMkLst>
            <pc:docMk/>
            <pc:sldMk cId="4230177978" sldId="290"/>
            <ac:picMk id="101" creationId="{306F2716-DB4F-4527-A68B-F98E5164D1D7}"/>
          </ac:picMkLst>
        </pc:picChg>
        <pc:cxnChg chg="add mod">
          <ac:chgData name="NGUYEN PHAM ANH THU" userId="baf72463-252b-4d5f-a6ca-5a6327a9888d" providerId="ADAL" clId="{5F005289-095C-468B-BC4E-73ED608FCE31}" dt="2022-01-10T04:55:13.501" v="2291" actId="208"/>
          <ac:cxnSpMkLst>
            <pc:docMk/>
            <pc:sldMk cId="4230177978" sldId="290"/>
            <ac:cxnSpMk id="4" creationId="{8587302E-E6F8-4685-B193-F1BEC5F39615}"/>
          </ac:cxnSpMkLst>
        </pc:cxnChg>
        <pc:cxnChg chg="add mod">
          <ac:chgData name="NGUYEN PHAM ANH THU" userId="baf72463-252b-4d5f-a6ca-5a6327a9888d" providerId="ADAL" clId="{5F005289-095C-468B-BC4E-73ED608FCE31}" dt="2022-01-10T04:55:42.971" v="2294" actId="14100"/>
          <ac:cxnSpMkLst>
            <pc:docMk/>
            <pc:sldMk cId="4230177978" sldId="290"/>
            <ac:cxnSpMk id="588" creationId="{4A205FC5-B9A1-488F-9DD2-5DBF4F418F4D}"/>
          </ac:cxnSpMkLst>
        </pc:cxnChg>
        <pc:cxnChg chg="add mod">
          <ac:chgData name="NGUYEN PHAM ANH THU" userId="baf72463-252b-4d5f-a6ca-5a6327a9888d" providerId="ADAL" clId="{5F005289-095C-468B-BC4E-73ED608FCE31}" dt="2022-01-10T04:55:37.461" v="2293" actId="14100"/>
          <ac:cxnSpMkLst>
            <pc:docMk/>
            <pc:sldMk cId="4230177978" sldId="290"/>
            <ac:cxnSpMk id="593" creationId="{65392634-0C7C-4A2F-AEC0-FA354C49E856}"/>
          </ac:cxnSpMkLst>
        </pc:cxnChg>
        <pc:cxnChg chg="add mod">
          <ac:chgData name="NGUYEN PHAM ANH THU" userId="baf72463-252b-4d5f-a6ca-5a6327a9888d" providerId="ADAL" clId="{5F005289-095C-468B-BC4E-73ED608FCE31}" dt="2022-01-10T04:55:55.314" v="2295" actId="14100"/>
          <ac:cxnSpMkLst>
            <pc:docMk/>
            <pc:sldMk cId="4230177978" sldId="290"/>
            <ac:cxnSpMk id="594" creationId="{AEC0ECEA-A7BA-4F9B-9F3F-9D3BEE4D2436}"/>
          </ac:cxnSpMkLst>
        </pc:cxnChg>
      </pc:sldChg>
      <pc:sldChg chg="modSp add mod modTransition">
        <pc:chgData name="NGUYEN PHAM ANH THU" userId="baf72463-252b-4d5f-a6ca-5a6327a9888d" providerId="ADAL" clId="{5F005289-095C-468B-BC4E-73ED608FCE31}" dt="2022-01-10T08:57:10.829" v="2806"/>
        <pc:sldMkLst>
          <pc:docMk/>
          <pc:sldMk cId="341616757" sldId="291"/>
        </pc:sldMkLst>
        <pc:grpChg chg="mod">
          <ac:chgData name="NGUYEN PHAM ANH THU" userId="baf72463-252b-4d5f-a6ca-5a6327a9888d" providerId="ADAL" clId="{5F005289-095C-468B-BC4E-73ED608FCE31}" dt="2022-01-10T08:56:25.968" v="2800" actId="1076"/>
          <ac:grpSpMkLst>
            <pc:docMk/>
            <pc:sldMk cId="341616757" sldId="291"/>
            <ac:grpSpMk id="2" creationId="{2DEC7DB6-0432-4CBE-8075-996C04F7EA95}"/>
          </ac:grpSpMkLst>
        </pc:grpChg>
        <pc:grpChg chg="mod">
          <ac:chgData name="NGUYEN PHAM ANH THU" userId="baf72463-252b-4d5f-a6ca-5a6327a9888d" providerId="ADAL" clId="{5F005289-095C-468B-BC4E-73ED608FCE31}" dt="2022-01-10T08:56:46.649" v="2803" actId="1076"/>
          <ac:grpSpMkLst>
            <pc:docMk/>
            <pc:sldMk cId="341616757" sldId="291"/>
            <ac:grpSpMk id="14" creationId="{7D0D3F0F-3D60-454C-AEDE-7B3CDEBEC0B6}"/>
          </ac:grpSpMkLst>
        </pc:grpChg>
        <pc:grpChg chg="mod">
          <ac:chgData name="NGUYEN PHAM ANH THU" userId="baf72463-252b-4d5f-a6ca-5a6327a9888d" providerId="ADAL" clId="{5F005289-095C-468B-BC4E-73ED608FCE31}" dt="2022-01-10T08:56:35.614" v="2801" actId="1076"/>
          <ac:grpSpMkLst>
            <pc:docMk/>
            <pc:sldMk cId="341616757" sldId="291"/>
            <ac:grpSpMk id="15" creationId="{3714E3BF-E8A5-4AC1-8BF5-FA7A9F3D5BF0}"/>
          </ac:grpSpMkLst>
        </pc:grpChg>
        <pc:grpChg chg="mod">
          <ac:chgData name="NGUYEN PHAM ANH THU" userId="baf72463-252b-4d5f-a6ca-5a6327a9888d" providerId="ADAL" clId="{5F005289-095C-468B-BC4E-73ED608FCE31}" dt="2022-01-10T08:57:00.200" v="2805" actId="1076"/>
          <ac:grpSpMkLst>
            <pc:docMk/>
            <pc:sldMk cId="341616757" sldId="291"/>
            <ac:grpSpMk id="278" creationId="{782594EF-97E3-4A80-9162-33797ED94F53}"/>
          </ac:grpSpMkLst>
        </pc:grpChg>
      </pc:sldChg>
      <pc:sldChg chg="delSp modSp add mod ord modTransition delAnim modAnim">
        <pc:chgData name="NGUYEN PHAM ANH THU" userId="baf72463-252b-4d5f-a6ca-5a6327a9888d" providerId="ADAL" clId="{5F005289-095C-468B-BC4E-73ED608FCE31}" dt="2022-01-10T10:59:19.670" v="5837"/>
        <pc:sldMkLst>
          <pc:docMk/>
          <pc:sldMk cId="3778222466" sldId="292"/>
        </pc:sldMkLst>
        <pc:spChg chg="mod">
          <ac:chgData name="NGUYEN PHAM ANH THU" userId="baf72463-252b-4d5f-a6ca-5a6327a9888d" providerId="ADAL" clId="{5F005289-095C-468B-BC4E-73ED608FCE31}" dt="2022-01-10T09:00:15.011" v="2867" actId="1076"/>
          <ac:spMkLst>
            <pc:docMk/>
            <pc:sldMk cId="3778222466" sldId="292"/>
            <ac:spMk id="7" creationId="{B58490D1-365C-48C4-8DDD-87C5DB5341F2}"/>
          </ac:spMkLst>
        </pc:spChg>
        <pc:spChg chg="mod">
          <ac:chgData name="NGUYEN PHAM ANH THU" userId="baf72463-252b-4d5f-a6ca-5a6327a9888d" providerId="ADAL" clId="{5F005289-095C-468B-BC4E-73ED608FCE31}" dt="2022-01-10T08:59:36.987" v="2854" actId="20577"/>
          <ac:spMkLst>
            <pc:docMk/>
            <pc:sldMk cId="3778222466" sldId="292"/>
            <ac:spMk id="22" creationId="{495A7C11-C512-4E66-95E8-D1DB3D9971D3}"/>
          </ac:spMkLst>
        </pc:spChg>
        <pc:spChg chg="mod">
          <ac:chgData name="NGUYEN PHAM ANH THU" userId="baf72463-252b-4d5f-a6ca-5a6327a9888d" providerId="ADAL" clId="{5F005289-095C-468B-BC4E-73ED608FCE31}" dt="2022-01-10T09:00:26.153" v="2870" actId="1076"/>
          <ac:spMkLst>
            <pc:docMk/>
            <pc:sldMk cId="3778222466" sldId="292"/>
            <ac:spMk id="24" creationId="{726CC482-D031-444C-83D2-1E6F3A581B9E}"/>
          </ac:spMkLst>
        </pc:spChg>
        <pc:spChg chg="mod">
          <ac:chgData name="NGUYEN PHAM ANH THU" userId="baf72463-252b-4d5f-a6ca-5a6327a9888d" providerId="ADAL" clId="{5F005289-095C-468B-BC4E-73ED608FCE31}" dt="2022-01-10T09:01:35.992" v="2924" actId="1076"/>
          <ac:spMkLst>
            <pc:docMk/>
            <pc:sldMk cId="3778222466" sldId="292"/>
            <ac:spMk id="27" creationId="{59533C06-9F68-45FC-85FD-9FBB5D3B1937}"/>
          </ac:spMkLst>
        </pc:spChg>
        <pc:spChg chg="mod">
          <ac:chgData name="NGUYEN PHAM ANH THU" userId="baf72463-252b-4d5f-a6ca-5a6327a9888d" providerId="ADAL" clId="{5F005289-095C-468B-BC4E-73ED608FCE31}" dt="2022-01-10T09:02:11.641" v="2973" actId="1076"/>
          <ac:spMkLst>
            <pc:docMk/>
            <pc:sldMk cId="3778222466" sldId="292"/>
            <ac:spMk id="31" creationId="{D7390111-2990-4A9C-9665-0375A0CF821B}"/>
          </ac:spMkLst>
        </pc:spChg>
        <pc:spChg chg="mod">
          <ac:chgData name="NGUYEN PHAM ANH THU" userId="baf72463-252b-4d5f-a6ca-5a6327a9888d" providerId="ADAL" clId="{5F005289-095C-468B-BC4E-73ED608FCE31}" dt="2022-01-10T08:59:14.167" v="2811" actId="20577"/>
          <ac:spMkLst>
            <pc:docMk/>
            <pc:sldMk cId="3778222466" sldId="292"/>
            <ac:spMk id="51" creationId="{838323FC-C566-4AF8-8504-F7F60690E4F5}"/>
          </ac:spMkLst>
        </pc:spChg>
        <pc:grpChg chg="mod">
          <ac:chgData name="NGUYEN PHAM ANH THU" userId="baf72463-252b-4d5f-a6ca-5a6327a9888d" providerId="ADAL" clId="{5F005289-095C-468B-BC4E-73ED608FCE31}" dt="2022-01-10T09:00:30.512" v="2871" actId="1076"/>
          <ac:grpSpMkLst>
            <pc:docMk/>
            <pc:sldMk cId="3778222466" sldId="292"/>
            <ac:grpSpMk id="2" creationId="{0B010212-80CA-4485-8999-5A1CD0CE6138}"/>
          </ac:grpSpMkLst>
        </pc:grpChg>
        <pc:grpChg chg="mod">
          <ac:chgData name="NGUYEN PHAM ANH THU" userId="baf72463-252b-4d5f-a6ca-5a6327a9888d" providerId="ADAL" clId="{5F005289-095C-468B-BC4E-73ED608FCE31}" dt="2022-01-10T09:01:40.473" v="2925" actId="1076"/>
          <ac:grpSpMkLst>
            <pc:docMk/>
            <pc:sldMk cId="3778222466" sldId="292"/>
            <ac:grpSpMk id="23" creationId="{6198601C-4051-48DB-8F01-C4173CF92351}"/>
          </ac:grpSpMkLst>
        </pc:grpChg>
        <pc:grpChg chg="mod">
          <ac:chgData name="NGUYEN PHAM ANH THU" userId="baf72463-252b-4d5f-a6ca-5a6327a9888d" providerId="ADAL" clId="{5F005289-095C-468B-BC4E-73ED608FCE31}" dt="2022-01-10T09:02:16.233" v="2974" actId="1076"/>
          <ac:grpSpMkLst>
            <pc:docMk/>
            <pc:sldMk cId="3778222466" sldId="292"/>
            <ac:grpSpMk id="28" creationId="{1B6C5138-2A46-4BF9-999A-63187AEADE67}"/>
          </ac:grpSpMkLst>
        </pc:grpChg>
        <pc:grpChg chg="del mod">
          <ac:chgData name="NGUYEN PHAM ANH THU" userId="baf72463-252b-4d5f-a6ca-5a6327a9888d" providerId="ADAL" clId="{5F005289-095C-468B-BC4E-73ED608FCE31}" dt="2022-01-10T09:01:49.602" v="2928" actId="478"/>
          <ac:grpSpMkLst>
            <pc:docMk/>
            <pc:sldMk cId="3778222466" sldId="292"/>
            <ac:grpSpMk id="38" creationId="{7E2EA392-FE89-4575-9543-577ADDAEC501}"/>
          </ac:grpSpMkLst>
        </pc:grpChg>
        <pc:grpChg chg="del mod">
          <ac:chgData name="NGUYEN PHAM ANH THU" userId="baf72463-252b-4d5f-a6ca-5a6327a9888d" providerId="ADAL" clId="{5F005289-095C-468B-BC4E-73ED608FCE31}" dt="2022-01-10T09:01:48.359" v="2927" actId="478"/>
          <ac:grpSpMkLst>
            <pc:docMk/>
            <pc:sldMk cId="3778222466" sldId="292"/>
            <ac:grpSpMk id="41" creationId="{58C5F316-4E64-4990-8C96-22027289CDE6}"/>
          </ac:grpSpMkLst>
        </pc:grpChg>
        <pc:picChg chg="mod">
          <ac:chgData name="NGUYEN PHAM ANH THU" userId="baf72463-252b-4d5f-a6ca-5a6327a9888d" providerId="ADAL" clId="{5F005289-095C-468B-BC4E-73ED608FCE31}" dt="2022-01-10T09:01:24.747" v="2922" actId="14100"/>
          <ac:picMkLst>
            <pc:docMk/>
            <pc:sldMk cId="3778222466" sldId="292"/>
            <ac:picMk id="26" creationId="{82F14866-619C-400E-929A-9CF03108BF9A}"/>
          </ac:picMkLst>
        </pc:picChg>
      </pc:sldChg>
      <pc:sldChg chg="addSp delSp modSp add mod modTransition delAnim">
        <pc:chgData name="NGUYEN PHAM ANH THU" userId="baf72463-252b-4d5f-a6ca-5a6327a9888d" providerId="ADAL" clId="{5F005289-095C-468B-BC4E-73ED608FCE31}" dt="2022-01-10T10:59:43.540" v="5841"/>
        <pc:sldMkLst>
          <pc:docMk/>
          <pc:sldMk cId="3525420185" sldId="293"/>
        </pc:sldMkLst>
        <pc:spChg chg="add mod">
          <ac:chgData name="NGUYEN PHAM ANH THU" userId="baf72463-252b-4d5f-a6ca-5a6327a9888d" providerId="ADAL" clId="{5F005289-095C-468B-BC4E-73ED608FCE31}" dt="2022-01-10T09:30:00.738" v="3520" actId="121"/>
          <ac:spMkLst>
            <pc:docMk/>
            <pc:sldMk cId="3525420185" sldId="293"/>
            <ac:spMk id="42" creationId="{A794EEDE-847F-40AE-80A0-D562CCFE79F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" creationId="{3DF95CC9-E006-4625-A536-EFEE1DDF578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" creationId="{4C141979-E125-4CCD-A4A7-27CDCD24DEA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" creationId="{22EB4866-B5DB-4C35-8AB4-997CBB29785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" creationId="{8ED2E679-B3DA-40FB-9BF9-49374BAC6A8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" creationId="{1DAC7255-0741-4ACE-996A-BFC99033885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" creationId="{10654149-B19C-41BF-92FB-93D5803BDAC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" creationId="{7AE7AC83-68BA-410F-B128-9639E53261F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" creationId="{89B96F67-EF26-4B1C-B194-754C711B71F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" creationId="{306FC048-FE45-48AC-90D3-991785E6F66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" creationId="{FE389590-2DB8-4AEF-8656-EA36D4AFD26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" creationId="{209F6611-49EF-4EA0-A8B0-C193E99375E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" creationId="{9A740F2B-C961-451D-A28F-AC61C5B4DE2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6" creationId="{085A9A12-D57B-45E4-8FE3-CBEB0EF1D71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7" creationId="{794B3BF5-44F7-4E98-B867-AC68F5E28B0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8" creationId="{8F316FF2-4867-494D-9F33-33E8CDE6274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9" creationId="{0AE95CEA-2F1E-4A14-A667-8ADB4FD44D5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0" creationId="{6FFF3CBD-2BCE-40FC-9D60-726FD023CC5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1" creationId="{64207C2D-B9A1-4A6C-AC0C-267719B115F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2" creationId="{72B2C210-8337-40AD-B1E3-C8B2D306C02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3" creationId="{0BA76BFE-28BB-4586-9324-CAB1FA8E417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4" creationId="{AC5A1CDB-96EE-487D-9F6A-390A7ADA629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5" creationId="{4B1AA86E-A20D-4E60-BDC9-FF9715AF711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6" creationId="{6C695927-6FD8-4C8F-832E-114915B487C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7" creationId="{8B1750CA-0AF3-49E0-A5D9-8BFBB2F6455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8" creationId="{AC1F9865-C1BC-42FC-A7E3-F68A500CD58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69" creationId="{8E441A80-A616-4C4F-BDE6-1286D1430F7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0" creationId="{D5147056-1042-4F0D-A788-CB753DB1B1A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1" creationId="{37D1B7AE-5E22-4CAB-A03D-A366649E509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2" creationId="{6B42A0BE-176B-4386-A0C3-A193093B68F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3" creationId="{23C7A2B3-7244-4590-BD17-EFBC90D6EBA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4" creationId="{A910D52E-0EC0-4819-81D1-67D8B9A3524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5" creationId="{D02D2CB2-031D-48BC-962D-794268390B6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6" creationId="{C7F1EC00-CD14-40AE-B3F0-EAF0F899815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7" creationId="{D910FED3-479A-4120-94C1-359EBF10A6A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8" creationId="{E359C4C3-2D77-4A00-969B-ACC20D63100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79" creationId="{6D3971B3-C77D-4521-9DE2-DC3D5390759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0" creationId="{4BAE9FE5-957F-435E-936B-5C4144E3C15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1" creationId="{011A5BFE-D279-4F7B-A45B-1BB6932AEEA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2" creationId="{CFD8C973-D324-4233-A259-405B588BCE8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3" creationId="{37CF6E09-7F8E-433F-AC2F-FBF0D143D82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4" creationId="{1F50E27E-7DB5-487F-982A-58D1CFB2C22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5" creationId="{8D6F97A8-E62F-4222-9628-D84E0C4A868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6" creationId="{11E3EBDA-FA13-4735-93E5-F1916FD9D51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7" creationId="{F1138BCF-B50F-48A2-85C5-39B38F84259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8" creationId="{F184436A-158A-41AA-83F4-E0F7BD20CBA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89" creationId="{98D4097E-4676-4143-9844-89F6104D9B2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0" creationId="{05F3F39D-E21E-479E-95D9-A8A8E62B690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1" creationId="{0D95E2CF-D742-4FEB-A6D9-3067A83D25F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2" creationId="{DC441A04-2F5E-415F-9460-A224516E1F3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3" creationId="{E1B9D312-A450-4374-8CC4-E4AFCD06EE5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4" creationId="{DFB30B41-1F16-4646-A6B0-42A44CF3A3F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5" creationId="{CF6A686D-E0A9-4301-84C8-4618E42B952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6" creationId="{AB3CBD49-9885-46E0-A582-F904B509C11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7" creationId="{9399E388-CB07-40D8-8BAD-9829209EAE5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8" creationId="{02914C97-1330-4BA0-8416-8B699ACE205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99" creationId="{9A332596-4596-45EC-B166-081C7A94662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0" creationId="{32B3080F-594A-4257-AB94-A3377FA2A92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1" creationId="{9F038812-F9CC-4F86-A884-3FB1FFAD1AB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2" creationId="{4DF7D723-011A-43B4-813D-69B96C702BD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3" creationId="{FB48D947-C9E8-4459-A1ED-98D90E08E24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4" creationId="{67695AE1-8E4C-4D91-8698-3D98DC83B33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5" creationId="{7561B2E8-8D78-4637-B8E8-7F6C97C7E62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6" creationId="{E62FC4DE-22F4-40F2-A570-4959E3605B1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7" creationId="{299DFFD8-FDD9-47DC-A280-F9CBEAF6152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8" creationId="{77F016D8-E7B3-46BF-83FC-3ED980214C3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09" creationId="{7B0C1C62-7CED-4C46-BEF2-04DEE085D8D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0" creationId="{35811FE6-317E-4D1C-9DCB-85F9CAA3D1E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1" creationId="{822F4EBD-0BF2-4201-A0EB-D0E07639390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2" creationId="{CDBBABEE-ABAE-445E-8614-3A7AE9B3DD9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3" creationId="{C71475E4-9009-4A64-8093-1CAF50821EE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4" creationId="{0B7F1D6A-44A6-447D-9E6D-0ED37493EC6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5" creationId="{480FFCEB-6647-4396-97F8-32FB56E8B21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6" creationId="{CBEE8099-7696-49A8-AC86-72430F628D1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7" creationId="{5B9B47DE-8D23-4735-BC33-B4E18AD341A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8" creationId="{C29936B2-660A-421B-B3E3-96DF13DBBBB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19" creationId="{CADE654D-CFFF-41CB-AAA8-C2F7254E0C9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0" creationId="{F0BD0B3A-2371-4485-B1F2-71BAD0D004D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1" creationId="{857ED5CF-1802-4B3F-8235-BE28AA70AB3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2" creationId="{978D47B4-3345-47FC-A72B-880712D6711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3" creationId="{694D3304-EAE6-4EA7-B0B8-C2404C569B3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4" creationId="{8F14E541-7DB3-49F5-8316-509A6480C9D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5" creationId="{9B4BE4DA-4837-476E-AC26-095781E935B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6" creationId="{0C657834-7557-4098-A32C-610678A45A2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7" creationId="{7E3DDCDC-27B8-4159-B23E-3749DE50475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8" creationId="{8C86DFF8-37B8-44C6-A3E5-2F58CF66B4B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29" creationId="{D09514D6-FF90-40C4-B48C-851DA20EDFA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0" creationId="{4A828F7D-34E5-4B2C-9C53-DDFFEE158B7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1" creationId="{9F2B22F4-2901-43F2-B119-A99A8DFB1B8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2" creationId="{A44C1279-D411-418E-A861-F9963911896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3" creationId="{6972DC4C-5A5D-4802-AEAF-E62F1A93C94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4" creationId="{8B789594-3462-4946-B967-478B71D3956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5" creationId="{F7E4F5EC-AF63-4774-86D1-BE25B61BDAE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6" creationId="{719DA21C-7737-46E4-9257-DDBC984A0DD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7" creationId="{2EAAB99E-7647-40C5-B261-051AE676CC0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8" creationId="{A16BB0BB-F157-4A8A-B00C-0BEAAE97CFB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39" creationId="{6F10B42C-6AD3-4F89-A17F-A286E2752C3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0" creationId="{58FE663F-30E0-4AEE-8A61-8F70812AFE8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1" creationId="{C3416332-FFE3-42E8-8427-2B6F4A69666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2" creationId="{5CCB760A-5811-4399-8AE7-7B508EF127E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3" creationId="{8F86F551-A27E-4DB4-AB5B-E97701E52D9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4" creationId="{CD80A8E5-E65E-4AB3-9FC3-1DC45621973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5" creationId="{C3EA4591-8521-45A9-8FF8-4AB7AF304F7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6" creationId="{7E771D5D-ACC3-4AA2-B9DD-571C29F388C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7" creationId="{FE87C62C-AD69-48F9-920A-76628EB7833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8" creationId="{D63C119A-8BB7-48BE-89D6-CF3FD82264E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49" creationId="{E12CD61C-0EA1-48A3-8548-7AAFA3B7CED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0" creationId="{F940930F-AF27-478D-9534-8AA37B2C5DA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1" creationId="{E09EFA93-8814-43F2-8071-09F00CCB2D4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2" creationId="{921F6117-FC8A-40A3-93A9-5EE5256A011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3" creationId="{FFC1179B-E002-4574-A53F-6EAD08F5E1E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4" creationId="{491C5175-6DA5-46A8-BDCE-25DB33A7D1C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5" creationId="{CB4FF123-8D20-4DA9-92BB-F79B1F4FB95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6" creationId="{A484976D-A9C0-4820-8868-CF1BBC0AB77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57" creationId="{C3DE335E-4F4E-454E-9EA8-C3855854C28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60" creationId="{4568F535-27E3-4B58-877B-A1FDDA14C90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61" creationId="{CB6CE23C-018F-46E3-B4FC-85628878384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67" creationId="{AD3CB8A3-17F0-49B9-B2AB-E7F1EFC2C9F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68" creationId="{350983F5-E049-434D-AEA3-7B0C4E34DC5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169" creationId="{0EEA38F8-6AF0-4131-87AE-05879E2780E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03" creationId="{9FC92EAB-E2B5-45FA-8072-0ED3992AF6D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04" creationId="{CD4AED71-C3AB-49E6-9844-A252F2D8AA6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05" creationId="{7247895A-3315-4FC9-BDCF-DDAE057B775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06" creationId="{38DA5655-C165-40B5-B880-9DB7AD7ACF2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07" creationId="{003702A8-45D4-4ED5-B2DF-E3C568EA024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08" creationId="{5F724A3F-98FD-4798-AC60-435C081DB3D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09" creationId="{5FDDCDC7-52A7-4182-8F69-73550ED9E8C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0" creationId="{EE517416-CA49-4614-91A4-D9BE34F0BC4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1" creationId="{9A248668-1167-4235-A37F-9201509F142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2" creationId="{6FAC41BB-3508-424D-8754-EC6CEE2D8E0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3" creationId="{AD3773B9-B736-44AD-B41B-492ED29F332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4" creationId="{681ED8E7-12C5-4FA6-9416-ABE2B20C634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5" creationId="{470F9D2A-1637-4B17-89C5-59843F2B4FB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6" creationId="{A92A9F5A-CC0A-4AE2-9AB4-8465F098656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7" creationId="{5892353F-CD44-4F99-B5FD-E64B372CA54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8" creationId="{D9688D59-2693-44EE-9D90-9C1A34A40ED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19" creationId="{8D1E1676-F203-4D70-8CCA-3C6D5AB65F3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0" creationId="{067B5E7F-493F-4B15-912D-50F57146F83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1" creationId="{7FF3CB08-9A02-44E0-B438-EA64336FB91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2" creationId="{C2EC7C6B-E51C-4200-BF65-F23AE09B1FC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3" creationId="{F88343F0-F38B-46C2-ACB6-8913F643E6E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4" creationId="{558F61FB-8B26-4C3C-A089-8F4E77FFCB1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5" creationId="{4BF762E7-125C-4539-AE29-BAD33771C69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6" creationId="{066DA221-A262-4C54-9A58-FBC1B5BFDEC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7" creationId="{BD437A92-88F0-42A9-BCE0-11B439638FC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8" creationId="{018200B0-4CB5-4EF4-81BD-C50E7C65329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29" creationId="{E3CA4FD7-91F4-483E-9E9A-4005F349E35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0" creationId="{AD06EE2B-7AD3-4C31-A9B8-E4579CE5299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1" creationId="{D9FB13FA-FB46-42B0-B376-CBE650AA617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2" creationId="{C5B566B6-D609-4FF9-83FD-7722C821070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3" creationId="{08324BED-9ECC-4DD7-AD56-B25DA5707B7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4" creationId="{0E9535C6-AAB3-4815-AF3A-09171D675B5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5" creationId="{47B73FE6-4961-4359-A323-B118A23177E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6" creationId="{CF183733-93A1-45A0-85E3-B0640250FAF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7" creationId="{F17DB26B-8A51-4ACD-9B11-3DD08559278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8" creationId="{334AB7C2-B154-4DF6-BC1A-5ADDF044CD8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39" creationId="{6C828CC1-0FB7-49C0-9EDE-8B2E792D43F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0" creationId="{C96CBE02-473D-4271-9B06-A67D9C7D5AD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1" creationId="{4D4EEA48-70D1-41B0-A087-05E961E3865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2" creationId="{A58060C7-76E8-4551-9AB0-E4886E68406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3" creationId="{7FCB3B5A-CAC9-4563-B70E-9F02808E7C5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4" creationId="{9D01229D-686F-49A6-9B15-DFC65921E28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5" creationId="{7B2BE7CD-06A2-4828-A951-47AE6AB86AB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6" creationId="{4D83D023-2008-4E40-BCF1-D86676D9CC9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7" creationId="{9493CC0E-A4CE-4418-B66A-7B01F5F9A15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8" creationId="{0C8E3CD7-D9D3-42B8-A688-2565946864B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49" creationId="{60121DCD-EBA3-4BF4-A871-87A6D79A3B4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0" creationId="{531BCBF8-6404-4DA0-8D15-E699934719B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1" creationId="{E800D524-64F3-4048-8853-D295C7AD215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2" creationId="{3443AA78-8E1E-43B3-9575-C77B0C3CF05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3" creationId="{0D525577-FF61-4EA0-A16C-EED5E7F9702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4" creationId="{26E81EC7-5CB8-44FD-ADE2-745FB7D1580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5" creationId="{F500AA82-ABCD-422B-8B50-774F4C027D8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6" creationId="{A75D9511-4A5C-4F12-A602-48EB95C5373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7" creationId="{2C110B3E-9528-4EBC-AFF9-879EB6BFDD7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8" creationId="{A44AC3AA-2173-4ABF-A80B-74096724ECD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59" creationId="{30A693D9-2B32-4221-B795-55E5E025599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0" creationId="{66892401-8F07-4665-A95B-87D564B258C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1" creationId="{4E764831-ACFD-42E8-BAFD-329B7E60E94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2" creationId="{FF629225-0EC1-4ED8-BED3-4D5BE97F458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3" creationId="{4F419245-F93E-4C67-81AD-F6B6B92B7CE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4" creationId="{09379511-76C4-4C52-8EF5-34A1E692120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5" creationId="{4E9D3F5A-AFE1-4151-A77D-F2BE5EEFA85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6" creationId="{F26CFB0D-7477-4164-BAFD-1960044A759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7" creationId="{279D20AF-6BDF-4B9D-B68F-9886F0C66DF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8" creationId="{2ADFD646-F850-4621-9DAE-5EC268AD8F7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69" creationId="{2A2DA849-1F9D-4362-A1BF-332BF7DCBF3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0" creationId="{7B4D578F-DEA9-4E35-A802-87BE9029909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1" creationId="{0B0EC3A8-5E62-45EF-8AD1-101787E0841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2" creationId="{6777E35A-694B-4B57-B796-A1F1D9B5CAF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3" creationId="{E1DEAF72-6D5E-4D37-B5BB-7DB655A80B5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4" creationId="{E84054A6-D6E8-4649-BAE1-22C540EAE1E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5" creationId="{5B508E48-AEB2-4EFB-9D93-14158B4E009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6" creationId="{4E283834-B7BD-437E-A4FC-EB31A9AE1EF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7" creationId="{F23F9E3B-A110-46A6-976A-BFAEA32FCD8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8" creationId="{BF86116F-75A2-4D77-9422-487E9054A9D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79" creationId="{D7A343B1-CAFB-40E8-AE7D-59FF9F55EF8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0" creationId="{DB4FC503-4E8B-442A-94E4-5B766C30324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1" creationId="{9BF06E51-DBC3-4619-A325-B2B9704215A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2" creationId="{559B9428-B18C-4485-8F44-AF5368F2FF1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3" creationId="{656DF11D-A74B-4621-95FB-AB779D9D3D0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4" creationId="{A878F500-48A3-4B0A-94FB-171F3574CBF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5" creationId="{215EB87D-1CB3-43F3-B432-944BB5254E3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6" creationId="{48659448-B37E-46D6-942A-E94CD4C0FF4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7" creationId="{1847030F-B79E-40E3-AC6A-55EDB369442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8" creationId="{63FB5A8C-D332-4901-9009-B3AA5CEA089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89" creationId="{3173B6F3-A586-4DFD-9008-0C4FE09ABC1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0" creationId="{90362A74-7A01-4C12-A17C-028CEA3247D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1" creationId="{CA0FFEE8-8BDF-4A43-9FA6-D9DBC11D573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2" creationId="{B45DDD54-71DF-4961-B7ED-F70DF5E56AF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3" creationId="{CA0BD36D-B419-41DB-8FE9-89B99D968CF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4" creationId="{7B39CFDC-0990-4CC2-8EBB-0456421D338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5" creationId="{D060D951-5AEB-4223-8EA2-4433D747325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6" creationId="{BA9B4368-B703-4A31-BCAD-2E2852C9A68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7" creationId="{F11A4CBC-7323-4E39-A373-0FA80B389A9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8" creationId="{B838F5D2-AFBE-4C0B-B89B-5196B99841C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299" creationId="{2FC9747C-FDFE-4111-8134-18EC1C1A93A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0" creationId="{8DE20FA6-FE22-415F-AAC8-00EF3135A75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1" creationId="{7911435C-1B83-486A-A4C6-C98F1F55E4F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2" creationId="{004676B2-556B-4B8C-85A7-90734D08786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3" creationId="{7D415449-8821-4AE8-B108-91743B27188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4" creationId="{8746138E-3D58-429C-AFF3-EBC80207BD0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5" creationId="{9ED4143B-AC10-4067-B752-1A5DF68F518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6" creationId="{9C75D5F0-D27E-43BB-B0BD-3CEFEABFC00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7" creationId="{6E1FBDFB-AD5B-42B3-A77C-A8EE92E75B5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8" creationId="{3259B376-1886-4257-A63F-B56F26235EB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09" creationId="{F34E6CA4-5036-437B-A379-B632AB73377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0" creationId="{A35085DC-8828-4A4F-BCF9-81F15C0A799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1" creationId="{A80474E6-7584-483B-AFB1-8964A975A82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2" creationId="{3562D4EA-6B43-4DB4-8B20-EF4E2C04BB3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3" creationId="{EC583327-69D3-4661-B49E-C7E8F866BB1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4" creationId="{17492819-3AE1-49C0-8B3C-80B7C4D6F62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5" creationId="{1375AC49-7119-46E8-B3D5-E748F0E6582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6" creationId="{6D85C9E1-654E-4F31-A792-BFCC55BBCCE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7" creationId="{51304A18-0710-4BBC-A776-F6A8E7DF4CB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8" creationId="{0E4B94D7-7AF2-4C6C-92FB-CF72AED68AE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19" creationId="{D3194238-A4B9-422F-AAAC-51A6DF5F7EE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0" creationId="{EDCF11E8-7A43-4DAF-B1C5-01905D60AD6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1" creationId="{FFEE1C11-6887-457D-A339-8E1C42F4011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2" creationId="{C7CFD1C0-4D9B-4751-A605-3A4B781DE8C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3" creationId="{E1869280-1425-46E4-A2E4-5C0AABE437E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4" creationId="{0100B540-6B93-4DFA-8D70-A669DEB8258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5" creationId="{C5563581-D619-44A9-9559-FA1C323F1DA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7" creationId="{CC50F59C-2D39-40A3-9611-A565A4617BD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8" creationId="{B9BF0BF5-A434-4B8F-BFE3-9CC970C155E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29" creationId="{298A39DD-5A05-4834-8CDE-93F14376D71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0" creationId="{91EB1156-45A0-4070-9C58-727007AAC65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1" creationId="{68412A51-A764-42C9-B01A-BA1DB7E0764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2" creationId="{497E4C27-9543-4E39-BE14-A15C6AB0FA0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3" creationId="{473B78E7-E246-42A7-B74D-24235580D7B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4" creationId="{F776F128-2EA2-44B3-9A3D-7010EE1E65F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5" creationId="{9DAB3361-4D9D-4138-BC42-197539CB9E5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6" creationId="{A9D3C34F-936F-40E1-8CAA-845D002929A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7" creationId="{8470BE6A-1C9E-49E8-9318-946B36DFAEA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8" creationId="{C86F6D3D-BD1E-4C45-AA1C-8F23D83A8C2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39" creationId="{50D01B4C-D358-4BBE-B44B-AD883B3DCB0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0" creationId="{EC3BAE71-AEED-4D3C-B297-02E06408889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1" creationId="{AAEA5B83-8A17-40AB-8B1B-EF57D9E3BD0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2" creationId="{4C7D1941-2BAD-47CF-8401-FA9941CD9D3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3" creationId="{3CAE8DC5-E94A-4439-AABF-ECC0D0E4B5E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4" creationId="{67F7D9B2-AB51-4FE5-903D-0753E15DEB9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5" creationId="{46B6505F-DAE5-4EC6-BC5A-AC1A1E9B22A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6" creationId="{F8605ACB-2B40-42E9-ADD7-C0EE95DEA86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7" creationId="{84371302-82E4-4AE8-816D-215D7E995F5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8" creationId="{4E610222-6647-44B7-AE3A-6E0352F7BF7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49" creationId="{06668A8F-E9E9-4926-86FC-D0147AB2DB5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0" creationId="{70E6A764-8F8E-49C6-8D5B-A5B4638F4DA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1" creationId="{8E3D346E-9C90-4F2E-AFD1-8C55E4660D7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2" creationId="{2A492D14-1511-4F86-8F62-A90AA14C711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3" creationId="{E3AF2B3F-68A2-4D7A-B263-63778885BF4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4" creationId="{D71CE9A0-CF31-4D20-A698-DFECCFE753C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5" creationId="{DA26251E-C510-49F8-A85E-08FE5AD730A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6" creationId="{B0347CBB-8959-4FBE-AEEB-0931B759ED7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7" creationId="{2E8AA133-B834-4825-B60F-F0D2A8DE193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8" creationId="{A3D64220-5AD6-4B07-A38E-36FBAC32926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59" creationId="{40B215FE-08CB-4420-AE82-F74D451FAF7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0" creationId="{04C3BA3E-3A22-4CC5-A1EF-884E75B2485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1" creationId="{BA3D260B-1C05-4C65-8750-FA39E447CDE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2" creationId="{744A88E5-4B6F-4A36-B94F-C28EDB70CF5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3" creationId="{166A229B-F12D-482B-B6D7-BA10C1EC490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4" creationId="{234D8F6B-CB28-4E1A-8BB3-DFF7AB76C82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5" creationId="{DBDC4609-76F7-4D6E-BD67-8105818AFFC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6" creationId="{2C140F91-EB42-4FB5-AF79-FC08745DA51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7" creationId="{75C8A8C8-F7C6-445D-819F-BE037AAADE1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8" creationId="{F647E2D5-9E94-4DBA-AF0E-859D6E3DF9D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69" creationId="{B8A0F672-0D12-4ABB-935B-EC6ED52E8C8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0" creationId="{AFB6A81D-FC9D-4641-A2C0-67D83E88261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1" creationId="{2176887F-BC94-4656-B897-D7185D1FC4B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2" creationId="{5CDEE731-3957-4D47-84CC-200CC482743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3" creationId="{E1C7CE69-7721-49D7-8506-3EC4B00137B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4" creationId="{EABC75D7-98BC-43C8-BA4F-5FB9F8B521C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5" creationId="{61E23B7B-CA8E-4D45-986A-116F41141A0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6" creationId="{2E66F8D4-3E22-4F46-BCCF-A66111E8979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7" creationId="{E04EABB3-D19A-4F69-A648-9BD8B87AE57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8" creationId="{284083D4-4463-4AFB-8ADA-2E853DDC310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79" creationId="{BBDED03B-8EB1-4FA3-8341-B220D6FCB22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0" creationId="{1707E97B-A0CB-4EB1-A8CB-5A43C809299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1" creationId="{902178AB-8C4A-4259-9823-BDFDFAB00CD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2" creationId="{09A3BE39-B651-48FD-9445-6A413FFF78F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3" creationId="{FBA52343-0C19-4505-9422-881444CF074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4" creationId="{B95E032F-B28E-4543-93F3-EE8F08D3526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5" creationId="{4F37B750-7365-4D49-B819-A1DADD7F5BD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6" creationId="{4FDEFC33-92A8-4902-BDEF-0AE45093DBA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7" creationId="{CC182853-27D0-49FC-B2E3-8A03F5FA42A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8" creationId="{DBB4DD4A-34B9-4123-AF35-BE698D364DC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89" creationId="{0AC44B4B-9AC1-419A-A1A9-37DA14A4045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0" creationId="{4C6FB475-C70E-4584-A09C-AFC1BC8D399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1" creationId="{2F5CF61C-9163-42B1-9F3E-8FA1153BD67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2" creationId="{E0BEC8A1-E375-413C-A9C7-29126A0B775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3" creationId="{D1E58E76-3C1D-46E9-A63D-6FB61320473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4" creationId="{02940248-C1D6-4BAA-8F63-501761D637A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5" creationId="{A0F836F2-3817-4A69-BE20-8452CFB29A6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6" creationId="{41035DD1-EB41-47C8-A6C6-BD17DF36FC1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7" creationId="{71F95478-6A2C-4BF3-AD06-FD5106E92EE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8" creationId="{948F096E-884B-42F9-A896-CC9D6475C57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399" creationId="{87F5B77B-E095-4AAD-AECA-ED0F2930D73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0" creationId="{E8A6BCBF-9C28-4EC5-BA3A-2D9FBE48610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1" creationId="{C981CB80-B5DA-4E4E-AFC2-C3FB2FDB13A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2" creationId="{47950A83-AC19-4EF7-BE06-625A372D002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3" creationId="{82AC8215-BEF1-4128-A672-9075C5858B8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4" creationId="{D6335D8B-79D4-4EE3-8798-D51FD46BA5E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5" creationId="{62C65444-24C9-416B-BCF8-C6443FF4E74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6" creationId="{5602C6BD-430D-4D1E-8C40-69D01F8C946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7" creationId="{A5C66A83-153B-4CB8-8D41-22E48A0B911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8" creationId="{7F75D67C-DED7-4DE0-99AC-5EB89EDB9F2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09" creationId="{B9335A5A-9DDD-49B3-82ED-7206E3290FA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0" creationId="{586E1792-21B1-494D-B804-70CBBC45284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1" creationId="{D064CAB9-4C1A-4283-A1C6-DED78F2D8A1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2" creationId="{2450C4CE-F21B-4D4E-AF41-7C524B5BBE3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3" creationId="{F28E69C2-6DA4-4380-AADF-78DA89A9F9B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4" creationId="{65258DD1-7CA1-44F7-9C42-04547D5C69B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5" creationId="{2B239255-F4DC-4FE0-9A77-E0E34D8945C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6" creationId="{E22DACF0-461C-4343-8B9E-A7E245C71E0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7" creationId="{C353C2C7-8FEE-4B25-B368-C02BD273D9F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8" creationId="{DD48DB06-17DB-4999-A749-524BD323AA1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19" creationId="{9BD52855-67F0-4954-A7ED-886401559F6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0" creationId="{9E3EC87B-2FF2-4E0D-B48D-016691980AA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1" creationId="{221C1022-43AE-44DB-9EAE-E7869637961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2" creationId="{74D6DE82-7986-41C7-8A55-A092001DC15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3" creationId="{4B8C353B-F3A0-4F38-97F5-766756D9381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4" creationId="{AC19DD84-220A-4FAE-B532-9AED058793D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5" creationId="{B120F5FC-115E-47E7-A96D-89219126502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6" creationId="{A12A0E35-406C-4D56-A7DE-1ECE95F277B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7" creationId="{8333B576-E2B3-42E5-9201-02A60F40A68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8" creationId="{337165FE-0887-4C60-BB72-B8ACDACB414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29" creationId="{80EF1475-2CE0-4EAF-BBF5-22AB747F0C8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0" creationId="{71DE66FF-2091-4244-8EA7-059F9699120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1" creationId="{B8D47843-E60E-456D-B8D7-2E7D3C81744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2" creationId="{6FFDA9A9-0A10-4B08-9C67-A4C0215751E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3" creationId="{DA978ECC-A077-4066-9CC2-727199290DA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4" creationId="{075371A0-7385-44AF-858A-823EF0EC31A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5" creationId="{754469C9-8DAD-45B1-B62E-D74C5C0D707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6" creationId="{26EA9879-2EEA-4194-8940-2E0D8467371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7" creationId="{914DFA22-09A1-4B35-AB50-564C3EDAB0D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8" creationId="{8CEE8B79-9DEE-4810-A340-28A670D92D7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39" creationId="{3A0C089D-1645-4A12-9DE6-6E919797BCF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0" creationId="{E93BAC96-1CDE-4426-A85E-3151A6B71DE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1" creationId="{B37704C2-761E-4CF0-AC9A-4D45B4FA402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2" creationId="{1433168A-8276-46D4-BFE5-7A3786FBC09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3" creationId="{72413335-DCEF-4A74-8EFF-358E92BE609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4" creationId="{05DC02CB-84EC-420A-85BB-EF6408A4C1A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5" creationId="{7CCA6610-23E3-4796-8FB1-2DA083F2CB0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6" creationId="{9C9C1A8D-4E75-4767-8BF7-781A1FDB955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7" creationId="{ACAB2031-1BA0-4578-9316-91848B8A098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8" creationId="{F978B687-4D0D-4A23-83DA-83ED43C1DB2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49" creationId="{D310D0F1-830A-42EF-BC2B-A703098C5B4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0" creationId="{91FFD4D2-28E6-4876-807D-ED44256813A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1" creationId="{40F7C7EA-BD73-4B85-BD42-31593100607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3" creationId="{669653D3-C44F-4474-89A8-429EB144C1F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4" creationId="{09EA67CC-AB98-4732-9E12-36186527C51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5" creationId="{41F32771-84CD-46B2-A28D-13A52E50AB6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6" creationId="{FF2F72C6-2394-4169-8595-65021C28531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7" creationId="{8CAF8FDB-6DF6-4A22-8B2C-43CBF952051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8" creationId="{BDFDC394-64E3-42A1-90E7-FA857FE0E0A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59" creationId="{5C0C3347-4079-4743-9D94-213BE63BA75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0" creationId="{2AA9C2C2-76C9-4312-B813-E33DBCB059E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1" creationId="{A83F2158-52C8-474E-9B82-A3B6355890F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2" creationId="{6B0D3A01-D544-4C1F-A1DD-38BF1A1ECA6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3" creationId="{1516E0FC-42E8-4311-8023-2CACDDF4320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4" creationId="{0BE82D72-8B04-4099-91B9-32149B006E8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5" creationId="{DFFDC7FA-9B24-46E9-9656-114865BB91D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6" creationId="{47A954AF-AEF5-4CB3-B8ED-80576B47528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7" creationId="{6A4C8E5F-4858-4FB1-91DE-B1F2724A8D1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8" creationId="{2C7E45EA-8B2E-4DF6-ACAF-7877ED9CA85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69" creationId="{D37F00E8-4303-4462-A51E-B4905C23B43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0" creationId="{6FFA71E8-E359-4A2E-A2C6-9E1F308E57B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1" creationId="{6210BFB5-D7C8-4A8A-9654-928F09BCADA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2" creationId="{388BC330-9742-4ED9-AEEF-12A31C51005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3" creationId="{55E544E3-9825-4CB9-869F-A77AA38079D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4" creationId="{0CF758CB-D1FF-4024-A9F5-E8BCCC6C48A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5" creationId="{41D6EA5C-EA6E-419A-B1D6-5F663DAA813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6" creationId="{D9ABED5C-90D3-4334-9216-42A10412BAA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7" creationId="{30418D0C-47C7-4459-9791-526B10124A8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8" creationId="{F1A003F4-0316-491E-AADE-ED74C6ED619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79" creationId="{24C37045-601B-42EE-87CD-8F5F199AC39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0" creationId="{C108467D-82D1-4D00-919C-2A8D071632A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1" creationId="{D95A91D6-B58D-4144-93DF-46F0BDA721C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2" creationId="{6D4E336D-3B13-44C5-88CE-FD8C9DB6D92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3" creationId="{AE2C7A55-B4F8-40AF-92E0-EE1CBDF1215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4" creationId="{4ACDD692-153E-4095-948D-9AE086A08C3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5" creationId="{362F8CD0-758D-4B34-8459-5DC0FB397C8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6" creationId="{5B76D7A1-5DD1-4F81-9D9C-5241A511B88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7" creationId="{2C01E962-82FE-47EA-A95C-0F5AEE8B8CE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8" creationId="{92765E30-2DEB-4328-B7A7-43C7DEF6088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89" creationId="{AB972A27-AB9C-4EAE-BCF4-F2CBE362135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0" creationId="{EDD3D12C-1DFA-4356-84E3-BA64454BE42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1" creationId="{B16AA9E0-C668-4CA6-84F5-CBCDE1DAF88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2" creationId="{1E57187D-DF06-4678-95DD-187C1A3E7D7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3" creationId="{9A96F9DD-D726-45FA-8195-7842FB81B48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4" creationId="{9EB21742-1004-4035-8BB7-7DDD44E2288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5" creationId="{CC8A7470-A792-4841-9D50-D4DD362193B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6" creationId="{943A1D26-A78F-4376-ADBA-CEBCCD6D928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7" creationId="{9B5C9A00-7059-42D2-9EC4-6B88AE2023A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8" creationId="{A3F73290-75EF-4265-8707-278CBC0A858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499" creationId="{1D52B508-C54F-4456-90DC-1F5EC066499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0" creationId="{9BD61202-8846-4A36-B69D-6AA3A617D76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1" creationId="{13D9A832-DD70-4670-8E01-5B0358F72EA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2" creationId="{5DAEC536-FCCC-4920-AFEA-2A72361BADE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3" creationId="{88AEDADB-C77F-46D1-977E-DD0DD6FC12D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4" creationId="{D9AD8624-9EBA-4B59-B724-B7FD96F5B67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5" creationId="{D5C250AE-7463-46AC-8057-053440F9988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6" creationId="{E0FF53AC-CAB3-41E0-A5A9-1C9CAFC4FF1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7" creationId="{DE4EC9BA-9BE1-4A61-AC0D-66E853B9BCE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8" creationId="{BCD6FFF8-A449-4001-BAFD-E4EE16A2D94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09" creationId="{646368BD-3524-4286-8697-205181CD3C7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0" creationId="{7FDEFAD3-48CE-4BE8-AE2C-DDA68FC0101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1" creationId="{1A197B1C-BA77-4480-81F1-CD16C58588B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2" creationId="{25347160-DB05-4F31-8D0E-23904812A62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3" creationId="{A185D26E-0CA2-4C92-BBC9-06CB51B45A5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4" creationId="{D192F5EF-8CC5-4252-A0C5-3467E3B4716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5" creationId="{736678B7-88A3-446C-96AF-F72ECA47F9F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6" creationId="{29CEDC57-85DC-4EAF-B768-325C95B1F96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7" creationId="{8CBF0762-5D84-4BC5-AA8C-E100D801D02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8" creationId="{2FA08C96-733F-4183-96D8-207BC185A5C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19" creationId="{2BCE1A1D-3A31-4C72-8299-D0A2E4D7755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0" creationId="{E78A0263-4AC0-4C20-AE39-428EDD2EBC5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1" creationId="{111BBA03-4B6F-4F26-9342-E8B0D1D0F0D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2" creationId="{186D6A7A-616A-410A-B66B-D76A31371FAE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3" creationId="{F58CFE85-4500-41F0-9289-513A2E62FA2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4" creationId="{8F36967B-07D1-4AD2-A26F-BDD3E2F888D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5" creationId="{3D5721F3-7DF1-48CF-A8A1-DE05A6C3D55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6" creationId="{1F7A99B8-34B9-4F38-B402-31A69CD9C02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7" creationId="{CF757C69-E6A9-4015-A300-870238562D51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8" creationId="{8715F943-AB6F-41B4-A516-D4DCD6C030B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29" creationId="{5FE2F964-7943-4022-B4C5-45DF1A2A4E2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0" creationId="{42AF3676-88DA-4598-A115-42D48086883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1" creationId="{B0065AA5-7B83-45CE-8913-62899C5D7093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2" creationId="{FEE37E11-32A1-460A-9B13-D8C9B8F39550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3" creationId="{A3E6FC39-A570-4445-8C64-B67ACB3068B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4" creationId="{6E283560-08A2-48E3-9ADD-26933D8C5E5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5" creationId="{19AFB0D4-3EDC-48E6-8658-F66976D8A81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6" creationId="{B871E32C-EA55-49BA-8F84-9F9FC2D2FDC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7" creationId="{FEA24CEF-F643-4A01-AF0E-292ABFC254B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8" creationId="{63EF20FD-FABB-473C-9492-EAF36EA4C87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39" creationId="{23BE12A2-E3B7-47E9-8AC6-3108DB7197F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0" creationId="{F7B7F8E8-43D7-4AC6-B7F6-EF990C6702D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1" creationId="{BECF499C-D216-4F0D-B0F4-EC9441F1BE6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2" creationId="{7692434F-FF0D-46D7-A036-973B9ECF650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3" creationId="{D375129C-27BD-40A0-B8DE-7B27E8DBA32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4" creationId="{BA1520DF-37C8-4E29-BDE6-9A4B187E2F7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5" creationId="{9BA201F6-59ED-41F7-A420-D28CF5BF904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6" creationId="{FECF675B-6247-498E-979E-D6E73059848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7" creationId="{99041E0F-C6DE-4B6D-B66A-2878B9BF0E7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8" creationId="{52DBD97B-8D8D-4878-ADCC-6E6AA349EDB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49" creationId="{BE6D08BE-1D7C-4F04-9B2E-1A81F10CD2BC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0" creationId="{4C657EB7-F856-4774-B8D4-750451E3AC4F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1" creationId="{0C82E199-F4FD-4EE9-B9C4-A09FCF51CF3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2" creationId="{6423A980-66D5-4015-A494-079BF70DB57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3" creationId="{280E15CE-0E5F-4DE9-890A-439DECE85F7D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4" creationId="{A7E7023B-DEA2-49CB-B8B3-709F516F11FB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5" creationId="{C7521B8E-C280-4E9A-BE7E-7731718E3627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6" creationId="{870C6D03-A22F-4FE1-88A6-0DFD48125A26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7" creationId="{B26746F7-747F-42CF-B0AC-AFCFABA13664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8" creationId="{012E96FD-F9D3-48F8-810D-C1037DDBA8B2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59" creationId="{39D3DF86-C674-4E71-BA62-9C907D49B659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60" creationId="{4FFDFA36-FC78-4A72-9FE5-7B24E1EF7FD8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61" creationId="{EA8BCB07-E006-4F7E-9B69-8B70306E79AA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62" creationId="{8115D3DE-5ADE-4CBC-BB38-457F1514010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63" creationId="{BA9307C8-0F29-4D2A-BD29-C84EE473978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64" creationId="{C4E5F893-8FFD-447C-BA80-C542B2B4CAA5}"/>
          </ac:spMkLst>
        </pc:spChg>
        <pc:spChg chg="mod">
          <ac:chgData name="NGUYEN PHAM ANH THU" userId="baf72463-252b-4d5f-a6ca-5a6327a9888d" providerId="ADAL" clId="{5F005289-095C-468B-BC4E-73ED608FCE31}" dt="2022-01-10T09:28:55.811" v="3501" actId="165"/>
          <ac:spMkLst>
            <pc:docMk/>
            <pc:sldMk cId="3525420185" sldId="293"/>
            <ac:spMk id="565" creationId="{2288D8A6-A74C-42AC-9916-88F39056A8AC}"/>
          </ac:spMkLst>
        </pc:spChg>
        <pc:grpChg chg="add del mod">
          <ac:chgData name="NGUYEN PHAM ANH THU" userId="baf72463-252b-4d5f-a6ca-5a6327a9888d" providerId="ADAL" clId="{5F005289-095C-468B-BC4E-73ED608FCE31}" dt="2022-01-10T09:28:55.811" v="3501" actId="165"/>
          <ac:grpSpMkLst>
            <pc:docMk/>
            <pc:sldMk cId="3525420185" sldId="293"/>
            <ac:grpSpMk id="3" creationId="{82C36983-F9A5-431F-B3EB-2F7C049E631C}"/>
          </ac:grpSpMkLst>
        </pc:grpChg>
        <pc:grpChg chg="add mod topLvl">
          <ac:chgData name="NGUYEN PHAM ANH THU" userId="baf72463-252b-4d5f-a6ca-5a6327a9888d" providerId="ADAL" clId="{5F005289-095C-468B-BC4E-73ED608FCE31}" dt="2022-01-10T09:29:10.572" v="3506" actId="1076"/>
          <ac:grpSpMkLst>
            <pc:docMk/>
            <pc:sldMk cId="3525420185" sldId="293"/>
            <ac:grpSpMk id="43" creationId="{37F23F94-5C38-4E22-B0A7-FAB2F783C674}"/>
          </ac:grpSpMkLst>
        </pc:grpChg>
        <pc:grpChg chg="add mod topLvl">
          <ac:chgData name="NGUYEN PHAM ANH THU" userId="baf72463-252b-4d5f-a6ca-5a6327a9888d" providerId="ADAL" clId="{5F005289-095C-468B-BC4E-73ED608FCE31}" dt="2022-01-10T09:29:01.514" v="3503" actId="1076"/>
          <ac:grpSpMkLst>
            <pc:docMk/>
            <pc:sldMk cId="3525420185" sldId="293"/>
            <ac:grpSpMk id="163" creationId="{BC782845-6691-46B5-B4B7-A2C3953B7CEF}"/>
          </ac:grpSpMkLst>
        </pc:grpChg>
        <pc:grpChg chg="del">
          <ac:chgData name="NGUYEN PHAM ANH THU" userId="baf72463-252b-4d5f-a6ca-5a6327a9888d" providerId="ADAL" clId="{5F005289-095C-468B-BC4E-73ED608FCE31}" dt="2022-01-10T09:27:23.121" v="3485" actId="478"/>
          <ac:grpSpMkLst>
            <pc:docMk/>
            <pc:sldMk cId="3525420185" sldId="293"/>
            <ac:grpSpMk id="164" creationId="{4C107F8F-03A7-43A0-BBB4-84BE330DDB4E}"/>
          </ac:grpSpMkLst>
        </pc:grpChg>
        <pc:grpChg chg="del">
          <ac:chgData name="NGUYEN PHAM ANH THU" userId="baf72463-252b-4d5f-a6ca-5a6327a9888d" providerId="ADAL" clId="{5F005289-095C-468B-BC4E-73ED608FCE31}" dt="2022-01-10T09:27:23.121" v="3485" actId="478"/>
          <ac:grpSpMkLst>
            <pc:docMk/>
            <pc:sldMk cId="3525420185" sldId="293"/>
            <ac:grpSpMk id="170" creationId="{E31F906A-8A6D-4B17-A236-9457D2B1078F}"/>
          </ac:grpSpMkLst>
        </pc:grpChg>
        <pc:grpChg chg="del">
          <ac:chgData name="NGUYEN PHAM ANH THU" userId="baf72463-252b-4d5f-a6ca-5a6327a9888d" providerId="ADAL" clId="{5F005289-095C-468B-BC4E-73ED608FCE31}" dt="2022-01-10T09:27:23.121" v="3485" actId="478"/>
          <ac:grpSpMkLst>
            <pc:docMk/>
            <pc:sldMk cId="3525420185" sldId="293"/>
            <ac:grpSpMk id="179" creationId="{D9DBDF34-6944-4FA0-8241-ADA59923829C}"/>
          </ac:grpSpMkLst>
        </pc:grpChg>
        <pc:grpChg chg="del">
          <ac:chgData name="NGUYEN PHAM ANH THU" userId="baf72463-252b-4d5f-a6ca-5a6327a9888d" providerId="ADAL" clId="{5F005289-095C-468B-BC4E-73ED608FCE31}" dt="2022-01-10T09:27:23.121" v="3485" actId="478"/>
          <ac:grpSpMkLst>
            <pc:docMk/>
            <pc:sldMk cId="3525420185" sldId="293"/>
            <ac:grpSpMk id="182" creationId="{F1A394D6-DDDC-4E2F-9BC1-5993DE6E34E0}"/>
          </ac:grpSpMkLst>
        </pc:grpChg>
        <pc:grpChg chg="del">
          <ac:chgData name="NGUYEN PHAM ANH THU" userId="baf72463-252b-4d5f-a6ca-5a6327a9888d" providerId="ADAL" clId="{5F005289-095C-468B-BC4E-73ED608FCE31}" dt="2022-01-10T09:27:23.121" v="3485" actId="478"/>
          <ac:grpSpMkLst>
            <pc:docMk/>
            <pc:sldMk cId="3525420185" sldId="293"/>
            <ac:grpSpMk id="191" creationId="{E0074A37-FE42-45BF-BCE7-1CA8F6E953B7}"/>
          </ac:grpSpMkLst>
        </pc:grpChg>
        <pc:grpChg chg="del">
          <ac:chgData name="NGUYEN PHAM ANH THU" userId="baf72463-252b-4d5f-a6ca-5a6327a9888d" providerId="ADAL" clId="{5F005289-095C-468B-BC4E-73ED608FCE31}" dt="2022-01-10T09:27:23.121" v="3485" actId="478"/>
          <ac:grpSpMkLst>
            <pc:docMk/>
            <pc:sldMk cId="3525420185" sldId="293"/>
            <ac:grpSpMk id="194" creationId="{6B12F549-B54C-422A-9A96-358C6D8DECE2}"/>
          </ac:grpSpMkLst>
        </pc:grpChg>
        <pc:grpChg chg="add mod topLvl">
          <ac:chgData name="NGUYEN PHAM ANH THU" userId="baf72463-252b-4d5f-a6ca-5a6327a9888d" providerId="ADAL" clId="{5F005289-095C-468B-BC4E-73ED608FCE31}" dt="2022-01-10T09:28:58.173" v="3502" actId="1076"/>
          <ac:grpSpMkLst>
            <pc:docMk/>
            <pc:sldMk cId="3525420185" sldId="293"/>
            <ac:grpSpMk id="326" creationId="{F4EE758D-FC08-4F73-8CDC-94C8B2D7EBE4}"/>
          </ac:grpSpMkLst>
        </pc:grpChg>
        <pc:grpChg chg="add mod topLvl">
          <ac:chgData name="NGUYEN PHAM ANH THU" userId="baf72463-252b-4d5f-a6ca-5a6327a9888d" providerId="ADAL" clId="{5F005289-095C-468B-BC4E-73ED608FCE31}" dt="2022-01-10T09:29:13.722" v="3507" actId="1076"/>
          <ac:grpSpMkLst>
            <pc:docMk/>
            <pc:sldMk cId="3525420185" sldId="293"/>
            <ac:grpSpMk id="452" creationId="{1BA71173-F7F4-4813-83E8-8B44AED0EE85}"/>
          </ac:grpSpMkLst>
        </pc:grpChg>
        <pc:picChg chg="mod">
          <ac:chgData name="NGUYEN PHAM ANH THU" userId="baf72463-252b-4d5f-a6ca-5a6327a9888d" providerId="ADAL" clId="{5F005289-095C-468B-BC4E-73ED608FCE31}" dt="2022-01-10T09:30:07.004" v="3521" actId="1076"/>
          <ac:picMkLst>
            <pc:docMk/>
            <pc:sldMk cId="3525420185" sldId="293"/>
            <ac:picMk id="162" creationId="{61B0FE59-6F83-4A24-97FD-8A1848E52835}"/>
          </ac:picMkLst>
        </pc:picChg>
      </pc:sldChg>
      <pc:sldChg chg="modSp add mod ord modTransition modAnim">
        <pc:chgData name="NGUYEN PHAM ANH THU" userId="baf72463-252b-4d5f-a6ca-5a6327a9888d" providerId="ADAL" clId="{5F005289-095C-468B-BC4E-73ED608FCE31}" dt="2022-01-10T10:59:50.358" v="5843"/>
        <pc:sldMkLst>
          <pc:docMk/>
          <pc:sldMk cId="672735013" sldId="294"/>
        </pc:sldMkLst>
        <pc:spChg chg="mod">
          <ac:chgData name="NGUYEN PHAM ANH THU" userId="baf72463-252b-4d5f-a6ca-5a6327a9888d" providerId="ADAL" clId="{5F005289-095C-468B-BC4E-73ED608FCE31}" dt="2022-01-10T09:44:57.236" v="4004" actId="1076"/>
          <ac:spMkLst>
            <pc:docMk/>
            <pc:sldMk cId="672735013" sldId="294"/>
            <ac:spMk id="9" creationId="{6B1D16C7-D41E-4284-A9E6-3DDF78D0840D}"/>
          </ac:spMkLst>
        </pc:spChg>
      </pc:sldChg>
      <pc:sldChg chg="modSp add mod ord modTransition">
        <pc:chgData name="NGUYEN PHAM ANH THU" userId="baf72463-252b-4d5f-a6ca-5a6327a9888d" providerId="ADAL" clId="{5F005289-095C-468B-BC4E-73ED608FCE31}" dt="2022-01-10T10:58:26.766" v="5826"/>
        <pc:sldMkLst>
          <pc:docMk/>
          <pc:sldMk cId="3240561454" sldId="295"/>
        </pc:sldMkLst>
        <pc:spChg chg="mod">
          <ac:chgData name="NGUYEN PHAM ANH THU" userId="baf72463-252b-4d5f-a6ca-5a6327a9888d" providerId="ADAL" clId="{5F005289-095C-468B-BC4E-73ED608FCE31}" dt="2022-01-10T10:19:44.892" v="4017" actId="1076"/>
          <ac:spMkLst>
            <pc:docMk/>
            <pc:sldMk cId="3240561454" sldId="295"/>
            <ac:spMk id="9" creationId="{6B1D16C7-D41E-4284-A9E6-3DDF78D0840D}"/>
          </ac:spMkLst>
        </pc:spChg>
      </pc:sldChg>
      <pc:sldChg chg="addSp modSp add mod modTransition modAnim modNotesTx">
        <pc:chgData name="NGUYEN PHAM ANH THU" userId="baf72463-252b-4d5f-a6ca-5a6327a9888d" providerId="ADAL" clId="{5F005289-095C-468B-BC4E-73ED608FCE31}" dt="2022-01-10T11:05:32.503" v="6245"/>
        <pc:sldMkLst>
          <pc:docMk/>
          <pc:sldMk cId="3061893054" sldId="296"/>
        </pc:sldMkLst>
        <pc:spChg chg="add mod">
          <ac:chgData name="NGUYEN PHAM ANH THU" userId="baf72463-252b-4d5f-a6ca-5a6327a9888d" providerId="ADAL" clId="{5F005289-095C-468B-BC4E-73ED608FCE31}" dt="2022-01-10T10:52:15.078" v="5632"/>
          <ac:spMkLst>
            <pc:docMk/>
            <pc:sldMk cId="3061893054" sldId="296"/>
            <ac:spMk id="17" creationId="{430A4DD9-3023-4469-B641-3FE6B08248F0}"/>
          </ac:spMkLst>
        </pc:spChg>
        <pc:spChg chg="mod">
          <ac:chgData name="NGUYEN PHAM ANH THU" userId="baf72463-252b-4d5f-a6ca-5a6327a9888d" providerId="ADAL" clId="{5F005289-095C-468B-BC4E-73ED608FCE31}" dt="2022-01-10T10:47:41.806" v="5436" actId="20577"/>
          <ac:spMkLst>
            <pc:docMk/>
            <pc:sldMk cId="3061893054" sldId="296"/>
            <ac:spMk id="27" creationId="{7DF922E3-C959-4499-B744-F3036757A1FB}"/>
          </ac:spMkLst>
        </pc:spChg>
        <pc:spChg chg="mod">
          <ac:chgData name="NGUYEN PHAM ANH THU" userId="baf72463-252b-4d5f-a6ca-5a6327a9888d" providerId="ADAL" clId="{5F005289-095C-468B-BC4E-73ED608FCE31}" dt="2022-01-10T10:48:39.261" v="5459" actId="20577"/>
          <ac:spMkLst>
            <pc:docMk/>
            <pc:sldMk cId="3061893054" sldId="296"/>
            <ac:spMk id="30" creationId="{2732985E-1127-47A8-A141-FCA15B2A6F5D}"/>
          </ac:spMkLst>
        </pc:spChg>
        <pc:spChg chg="mod">
          <ac:chgData name="NGUYEN PHAM ANH THU" userId="baf72463-252b-4d5f-a6ca-5a6327a9888d" providerId="ADAL" clId="{5F005289-095C-468B-BC4E-73ED608FCE31}" dt="2022-01-10T10:47:31.749" v="5424" actId="20577"/>
          <ac:spMkLst>
            <pc:docMk/>
            <pc:sldMk cId="3061893054" sldId="296"/>
            <ac:spMk id="40" creationId="{F0B42992-E3EA-455A-9220-DBD9AFD01239}"/>
          </ac:spMkLst>
        </pc:spChg>
      </pc:sldChg>
      <pc:sldChg chg="addSp delSp modSp add mod modTransition modAnim modNotesTx">
        <pc:chgData name="NGUYEN PHAM ANH THU" userId="baf72463-252b-4d5f-a6ca-5a6327a9888d" providerId="ADAL" clId="{5F005289-095C-468B-BC4E-73ED608FCE31}" dt="2022-01-10T11:05:36.894" v="6248"/>
        <pc:sldMkLst>
          <pc:docMk/>
          <pc:sldMk cId="372753210" sldId="297"/>
        </pc:sldMkLst>
        <pc:spChg chg="add mod">
          <ac:chgData name="NGUYEN PHAM ANH THU" userId="baf72463-252b-4d5f-a6ca-5a6327a9888d" providerId="ADAL" clId="{5F005289-095C-468B-BC4E-73ED608FCE31}" dt="2022-01-10T10:52:17.550" v="5633"/>
          <ac:spMkLst>
            <pc:docMk/>
            <pc:sldMk cId="372753210" sldId="297"/>
            <ac:spMk id="17" creationId="{64957036-FC8B-4D1F-AEDF-D0CD1F4B4A1B}"/>
          </ac:spMkLst>
        </pc:spChg>
        <pc:spChg chg="add del">
          <ac:chgData name="NGUYEN PHAM ANH THU" userId="baf72463-252b-4d5f-a6ca-5a6327a9888d" providerId="ADAL" clId="{5F005289-095C-468B-BC4E-73ED608FCE31}" dt="2022-01-10T11:05:35.939" v="6247" actId="22"/>
          <ac:spMkLst>
            <pc:docMk/>
            <pc:sldMk cId="372753210" sldId="297"/>
            <ac:spMk id="19" creationId="{FAC93472-8023-4B67-A06B-8F3E526AD131}"/>
          </ac:spMkLst>
        </pc:spChg>
        <pc:spChg chg="mod">
          <ac:chgData name="NGUYEN PHAM ANH THU" userId="baf72463-252b-4d5f-a6ca-5a6327a9888d" providerId="ADAL" clId="{5F005289-095C-468B-BC4E-73ED608FCE31}" dt="2022-01-10T10:49:29.057" v="5544" actId="20577"/>
          <ac:spMkLst>
            <pc:docMk/>
            <pc:sldMk cId="372753210" sldId="297"/>
            <ac:spMk id="27" creationId="{7DF922E3-C959-4499-B744-F3036757A1FB}"/>
          </ac:spMkLst>
        </pc:spChg>
        <pc:spChg chg="mod">
          <ac:chgData name="NGUYEN PHAM ANH THU" userId="baf72463-252b-4d5f-a6ca-5a6327a9888d" providerId="ADAL" clId="{5F005289-095C-468B-BC4E-73ED608FCE31}" dt="2022-01-10T10:49:42.366" v="5562" actId="20577"/>
          <ac:spMkLst>
            <pc:docMk/>
            <pc:sldMk cId="372753210" sldId="297"/>
            <ac:spMk id="30" creationId="{2732985E-1127-47A8-A141-FCA15B2A6F5D}"/>
          </ac:spMkLst>
        </pc:spChg>
      </pc:sldChg>
      <pc:sldMasterChg chg="delSldLayout modSldLayout">
        <pc:chgData name="NGUYEN PHAM ANH THU" userId="baf72463-252b-4d5f-a6ca-5a6327a9888d" providerId="ADAL" clId="{5F005289-095C-468B-BC4E-73ED608FCE31}" dt="2022-01-10T11:15:01.272" v="6252" actId="1076"/>
        <pc:sldMasterMkLst>
          <pc:docMk/>
          <pc:sldMasterMk cId="115694227" sldId="2147483648"/>
        </pc:sldMasterMkLst>
        <pc:sldLayoutChg chg="addSp modSp mod">
          <pc:chgData name="NGUYEN PHAM ANH THU" userId="baf72463-252b-4d5f-a6ca-5a6327a9888d" providerId="ADAL" clId="{5F005289-095C-468B-BC4E-73ED608FCE31}" dt="2022-01-10T11:15:01.272" v="6252" actId="1076"/>
          <pc:sldLayoutMkLst>
            <pc:docMk/>
            <pc:sldMasterMk cId="115694227" sldId="2147483648"/>
            <pc:sldLayoutMk cId="867420479" sldId="2147483655"/>
          </pc:sldLayoutMkLst>
          <pc:picChg chg="add mod">
            <ac:chgData name="NGUYEN PHAM ANH THU" userId="baf72463-252b-4d5f-a6ca-5a6327a9888d" providerId="ADAL" clId="{5F005289-095C-468B-BC4E-73ED608FCE31}" dt="2022-01-10T11:15:01.272" v="6252" actId="1076"/>
            <ac:picMkLst>
              <pc:docMk/>
              <pc:sldMasterMk cId="115694227" sldId="2147483648"/>
              <pc:sldLayoutMk cId="867420479" sldId="2147483655"/>
              <ac:picMk id="5" creationId="{936E0801-91E0-4760-9560-BAAB6F2541BC}"/>
            </ac:picMkLst>
          </pc:picChg>
        </pc:sldLayoutChg>
        <pc:sldLayoutChg chg="del">
          <pc:chgData name="NGUYEN PHAM ANH THU" userId="baf72463-252b-4d5f-a6ca-5a6327a9888d" providerId="ADAL" clId="{5F005289-095C-468B-BC4E-73ED608FCE31}" dt="2022-01-10T09:04:08.398" v="2979" actId="47"/>
          <pc:sldLayoutMkLst>
            <pc:docMk/>
            <pc:sldMasterMk cId="115694227" sldId="2147483648"/>
            <pc:sldLayoutMk cId="3695411576" sldId="2147483660"/>
          </pc:sldLayoutMkLst>
        </pc:sldLayoutChg>
        <pc:sldLayoutChg chg="del">
          <pc:chgData name="NGUYEN PHAM ANH THU" userId="baf72463-252b-4d5f-a6ca-5a6327a9888d" providerId="ADAL" clId="{5F005289-095C-468B-BC4E-73ED608FCE31}" dt="2022-01-10T09:44:10.227" v="3866" actId="47"/>
          <pc:sldLayoutMkLst>
            <pc:docMk/>
            <pc:sldMasterMk cId="115694227" sldId="2147483648"/>
            <pc:sldLayoutMk cId="1811997095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1385F-2D2B-4577-B2E4-37FBFCD71AA1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7DEF7-B261-4BB7-B71B-89CADE5018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4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305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9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73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04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364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706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5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4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6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5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1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70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62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8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688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54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63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8468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996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148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39606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9893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6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9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9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0DDF089C-8456-4066-881F-E1C2EC8AB4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DFCFEE-EA66-4716-82C1-064BBB8D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32235-0DE5-40CB-BD64-FAC563A9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35442-BE79-476F-BC73-DE02FE818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9E88B-0C40-48DD-878B-E748EE8BC3AD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761F3-7407-4456-A544-0C4D672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2CACA-E5EA-4939-845E-91CCCB5E2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4B7AD-42EF-4DAE-B01F-3E52C580DF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2015522"/>
            <a:ext cx="2057398" cy="2057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986E42-FFC6-4916-94C4-D30F25F994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86" y="-23282878"/>
            <a:ext cx="2057398" cy="2057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CF2D9-EEE2-4AA2-A8AE-CCDE977C5B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2" y="24062722"/>
            <a:ext cx="2057398" cy="2057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C2F79-D34E-435A-8AB0-A0ADC2727E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367195"/>
            <a:ext cx="2057398" cy="2057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9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2B7858-1FED-48E1-AB24-E60AF68DE6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759613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9.emf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6.xml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10.png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emf"/><Relationship Id="rId9" Type="http://schemas.openxmlformats.org/officeDocument/2006/relationships/slide" Target="slide8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62A806-C282-477F-A95D-823999320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747" y="439837"/>
            <a:ext cx="500525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F91A1-D83A-4221-89D9-E6BB095F1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2" b="50990"/>
          <a:stretch/>
        </p:blipFill>
        <p:spPr>
          <a:xfrm>
            <a:off x="0" y="3429000"/>
            <a:ext cx="6553200" cy="31407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218D73-4FFA-4537-B93D-F0E123980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3" r="-1082" b="847"/>
          <a:stretch/>
        </p:blipFill>
        <p:spPr>
          <a:xfrm>
            <a:off x="6236538" y="3540282"/>
            <a:ext cx="6088812" cy="3029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073A3C-8632-4D58-9E96-CFCC41A2BDB4}"/>
              </a:ext>
            </a:extLst>
          </p:cNvPr>
          <p:cNvSpPr txBox="1"/>
          <p:nvPr/>
        </p:nvSpPr>
        <p:spPr>
          <a:xfrm>
            <a:off x="1745384" y="798191"/>
            <a:ext cx="8278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A758F-D153-4463-B213-CA349B1B1A08}"/>
              </a:ext>
            </a:extLst>
          </p:cNvPr>
          <p:cNvSpPr txBox="1"/>
          <p:nvPr/>
        </p:nvSpPr>
        <p:spPr>
          <a:xfrm>
            <a:off x="828616" y="1728023"/>
            <a:ext cx="1117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60D22-C36C-4635-9C10-1147D8BF2A11}"/>
              </a:ext>
            </a:extLst>
          </p:cNvPr>
          <p:cNvSpPr txBox="1"/>
          <p:nvPr/>
        </p:nvSpPr>
        <p:spPr>
          <a:xfrm>
            <a:off x="840450" y="2622278"/>
            <a:ext cx="1098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AD432-15F6-421C-A227-BE62DC2CA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9" y="500913"/>
            <a:ext cx="901511" cy="7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94011-268E-4196-A3F0-D97D6F0D6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2" b="74463"/>
          <a:stretch/>
        </p:blipFill>
        <p:spPr>
          <a:xfrm>
            <a:off x="1074056" y="500913"/>
            <a:ext cx="4723049" cy="2465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095B42-B6AC-4474-8305-CEAA91800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 r="51642" b="50990"/>
          <a:stretch/>
        </p:blipFill>
        <p:spPr>
          <a:xfrm>
            <a:off x="6096000" y="832583"/>
            <a:ext cx="4723049" cy="228798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55E5091-2A75-4B07-A4FC-06938B941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267471"/>
              </p:ext>
            </p:extLst>
          </p:nvPr>
        </p:nvGraphicFramePr>
        <p:xfrm>
          <a:off x="1502228" y="3297971"/>
          <a:ext cx="9174391" cy="2471458"/>
        </p:xfrm>
        <a:graphic>
          <a:graphicData uri="http://schemas.openxmlformats.org/drawingml/2006/table">
            <a:tbl>
              <a:tblPr firstRow="1" bandRow="1"/>
              <a:tblGrid>
                <a:gridCol w="1824355">
                  <a:extLst>
                    <a:ext uri="{9D8B030D-6E8A-4147-A177-3AD203B41FA5}">
                      <a16:colId xmlns:a16="http://schemas.microsoft.com/office/drawing/2014/main" val="2902811233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396084528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799421146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2462022360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3989782119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Mệnh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Miêu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75414"/>
                  </a:ext>
                </a:extLst>
              </a:tr>
              <a:tr h="581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504119"/>
                  </a:ext>
                </a:extLst>
              </a:tr>
              <a:tr h="998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41495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676B7AA-5461-420A-8A2C-0DF910B5DA89}"/>
              </a:ext>
            </a:extLst>
          </p:cNvPr>
          <p:cNvSpPr txBox="1"/>
          <p:nvPr/>
        </p:nvSpPr>
        <p:spPr>
          <a:xfrm>
            <a:off x="1855453" y="4751651"/>
            <a:ext cx="124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B44D2A-9D11-4127-B1DF-3D61F854A21A}"/>
              </a:ext>
            </a:extLst>
          </p:cNvPr>
          <p:cNvSpPr txBox="1"/>
          <p:nvPr/>
        </p:nvSpPr>
        <p:spPr>
          <a:xfrm>
            <a:off x="3320371" y="4757131"/>
            <a:ext cx="1838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 nhạt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8D00B-E345-4706-A29E-F2471F17F64B}"/>
              </a:ext>
            </a:extLst>
          </p:cNvPr>
          <p:cNvSpPr txBox="1"/>
          <p:nvPr/>
        </p:nvSpPr>
        <p:spPr>
          <a:xfrm>
            <a:off x="5633091" y="4536207"/>
            <a:ext cx="1246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D4CDC-ABA1-4FB4-8435-7C95E6F54452}"/>
              </a:ext>
            </a:extLst>
          </p:cNvPr>
          <p:cNvSpPr txBox="1"/>
          <p:nvPr/>
        </p:nvSpPr>
        <p:spPr>
          <a:xfrm>
            <a:off x="7219844" y="4384434"/>
            <a:ext cx="1246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6B99F1-C49F-40BE-999B-FB29BB01C1EA}"/>
              </a:ext>
            </a:extLst>
          </p:cNvPr>
          <p:cNvSpPr txBox="1"/>
          <p:nvPr/>
        </p:nvSpPr>
        <p:spPr>
          <a:xfrm>
            <a:off x="9089866" y="4751651"/>
            <a:ext cx="124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Cotton </a:t>
            </a:r>
          </a:p>
        </p:txBody>
      </p:sp>
    </p:spTree>
    <p:extLst>
      <p:ext uri="{BB962C8B-B14F-4D97-AF65-F5344CB8AC3E}">
        <p14:creationId xmlns:p14="http://schemas.microsoft.com/office/powerpoint/2010/main" val="22464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94011-268E-4196-A3F0-D97D6F0D6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2" r="3060" b="74463"/>
          <a:stretch/>
        </p:blipFill>
        <p:spPr>
          <a:xfrm>
            <a:off x="1074056" y="500913"/>
            <a:ext cx="4723049" cy="2465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095B42-B6AC-4474-8305-CEAA91800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2" t="25666" r="3060" b="50635"/>
          <a:stretch/>
        </p:blipFill>
        <p:spPr>
          <a:xfrm>
            <a:off x="6096000" y="755448"/>
            <a:ext cx="4723049" cy="228798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55E5091-2A75-4B07-A4FC-06938B941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75799"/>
              </p:ext>
            </p:extLst>
          </p:nvPr>
        </p:nvGraphicFramePr>
        <p:xfrm>
          <a:off x="1502228" y="3297971"/>
          <a:ext cx="9174391" cy="2898178"/>
        </p:xfrm>
        <a:graphic>
          <a:graphicData uri="http://schemas.openxmlformats.org/drawingml/2006/table">
            <a:tbl>
              <a:tblPr firstRow="1" bandRow="1"/>
              <a:tblGrid>
                <a:gridCol w="1824355">
                  <a:extLst>
                    <a:ext uri="{9D8B030D-6E8A-4147-A177-3AD203B41FA5}">
                      <a16:colId xmlns:a16="http://schemas.microsoft.com/office/drawing/2014/main" val="2902811233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396084528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799421146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2462022360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3989782119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Mệnh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Miêu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75414"/>
                  </a:ext>
                </a:extLst>
              </a:tr>
              <a:tr h="581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504119"/>
                  </a:ext>
                </a:extLst>
              </a:tr>
              <a:tr h="998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41495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676B7AA-5461-420A-8A2C-0DF910B5DA89}"/>
              </a:ext>
            </a:extLst>
          </p:cNvPr>
          <p:cNvSpPr txBox="1"/>
          <p:nvPr/>
        </p:nvSpPr>
        <p:spPr>
          <a:xfrm>
            <a:off x="1855453" y="4751651"/>
            <a:ext cx="124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B44D2A-9D11-4127-B1DF-3D61F854A21A}"/>
              </a:ext>
            </a:extLst>
          </p:cNvPr>
          <p:cNvSpPr txBox="1"/>
          <p:nvPr/>
        </p:nvSpPr>
        <p:spPr>
          <a:xfrm>
            <a:off x="3575426" y="4757131"/>
            <a:ext cx="157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8D00B-E345-4706-A29E-F2471F17F64B}"/>
              </a:ext>
            </a:extLst>
          </p:cNvPr>
          <p:cNvSpPr txBox="1"/>
          <p:nvPr/>
        </p:nvSpPr>
        <p:spPr>
          <a:xfrm>
            <a:off x="5633091" y="4536207"/>
            <a:ext cx="1246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Bác Hồ</a:t>
            </a:r>
            <a:endParaRPr lang="en-US" sz="2800" dirty="0" err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D4CDC-ABA1-4FB4-8435-7C95E6F54452}"/>
              </a:ext>
            </a:extLst>
          </p:cNvPr>
          <p:cNvSpPr txBox="1"/>
          <p:nvPr/>
        </p:nvSpPr>
        <p:spPr>
          <a:xfrm>
            <a:off x="7219844" y="4384434"/>
            <a:ext cx="14016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nông nghiệp</a:t>
            </a:r>
            <a:endParaRPr lang="en-US" sz="2800" dirty="0" err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6B99F1-C49F-40BE-999B-FB29BB01C1EA}"/>
              </a:ext>
            </a:extLst>
          </p:cNvPr>
          <p:cNvSpPr txBox="1"/>
          <p:nvPr/>
        </p:nvSpPr>
        <p:spPr>
          <a:xfrm>
            <a:off x="9089866" y="4751651"/>
            <a:ext cx="124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Cotton </a:t>
            </a:r>
          </a:p>
        </p:txBody>
      </p:sp>
    </p:spTree>
    <p:extLst>
      <p:ext uri="{BB962C8B-B14F-4D97-AF65-F5344CB8AC3E}">
        <p14:creationId xmlns:p14="http://schemas.microsoft.com/office/powerpoint/2010/main" val="4586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94011-268E-4196-A3F0-D97D6F0D6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0" t="50000" r="51642" b="25120"/>
          <a:stretch/>
        </p:blipFill>
        <p:spPr>
          <a:xfrm>
            <a:off x="1074056" y="500913"/>
            <a:ext cx="5021944" cy="2401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095B42-B6AC-4474-8305-CEAA91800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4531" r="51338" b="802"/>
          <a:stretch/>
        </p:blipFill>
        <p:spPr>
          <a:xfrm>
            <a:off x="6096000" y="604000"/>
            <a:ext cx="4746171" cy="2381532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55E5091-2A75-4B07-A4FC-06938B941701}"/>
              </a:ext>
            </a:extLst>
          </p:cNvPr>
          <p:cNvGraphicFramePr>
            <a:graphicFrameLocks noGrp="1"/>
          </p:cNvGraphicFramePr>
          <p:nvPr/>
        </p:nvGraphicFramePr>
        <p:xfrm>
          <a:off x="1502228" y="3297971"/>
          <a:ext cx="9174391" cy="2898178"/>
        </p:xfrm>
        <a:graphic>
          <a:graphicData uri="http://schemas.openxmlformats.org/drawingml/2006/table">
            <a:tbl>
              <a:tblPr firstRow="1" bandRow="1"/>
              <a:tblGrid>
                <a:gridCol w="1824355">
                  <a:extLst>
                    <a:ext uri="{9D8B030D-6E8A-4147-A177-3AD203B41FA5}">
                      <a16:colId xmlns:a16="http://schemas.microsoft.com/office/drawing/2014/main" val="2902811233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396084528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799421146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2462022360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3989782119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Mệnh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Miêu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75414"/>
                  </a:ext>
                </a:extLst>
              </a:tr>
              <a:tr h="581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504119"/>
                  </a:ext>
                </a:extLst>
              </a:tr>
              <a:tr h="998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41495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676B7AA-5461-420A-8A2C-0DF910B5DA89}"/>
              </a:ext>
            </a:extLst>
          </p:cNvPr>
          <p:cNvSpPr txBox="1"/>
          <p:nvPr/>
        </p:nvSpPr>
        <p:spPr>
          <a:xfrm>
            <a:off x="1855453" y="4751651"/>
            <a:ext cx="124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B44D2A-9D11-4127-B1DF-3D61F854A21A}"/>
              </a:ext>
            </a:extLst>
          </p:cNvPr>
          <p:cNvSpPr txBox="1"/>
          <p:nvPr/>
        </p:nvSpPr>
        <p:spPr>
          <a:xfrm>
            <a:off x="3582002" y="4751649"/>
            <a:ext cx="157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8D00B-E345-4706-A29E-F2471F17F64B}"/>
              </a:ext>
            </a:extLst>
          </p:cNvPr>
          <p:cNvSpPr txBox="1"/>
          <p:nvPr/>
        </p:nvSpPr>
        <p:spPr>
          <a:xfrm>
            <a:off x="5633091" y="4536207"/>
            <a:ext cx="1246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Bác Hồ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D4CDC-ABA1-4FB4-8435-7C95E6F54452}"/>
              </a:ext>
            </a:extLst>
          </p:cNvPr>
          <p:cNvSpPr txBox="1"/>
          <p:nvPr/>
        </p:nvSpPr>
        <p:spPr>
          <a:xfrm>
            <a:off x="7276915" y="4536206"/>
            <a:ext cx="1401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Cảng Hải Phòng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6B99F1-C49F-40BE-999B-FB29BB01C1EA}"/>
              </a:ext>
            </a:extLst>
          </p:cNvPr>
          <p:cNvSpPr txBox="1"/>
          <p:nvPr/>
        </p:nvSpPr>
        <p:spPr>
          <a:xfrm>
            <a:off x="9089866" y="4751651"/>
            <a:ext cx="124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Cotton </a:t>
            </a:r>
          </a:p>
        </p:txBody>
      </p:sp>
    </p:spTree>
    <p:extLst>
      <p:ext uri="{BB962C8B-B14F-4D97-AF65-F5344CB8AC3E}">
        <p14:creationId xmlns:p14="http://schemas.microsoft.com/office/powerpoint/2010/main" val="5714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94011-268E-4196-A3F0-D97D6F0D6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9" t="50000" r="-67" b="25120"/>
          <a:stretch/>
        </p:blipFill>
        <p:spPr>
          <a:xfrm>
            <a:off x="1074056" y="500913"/>
            <a:ext cx="5021944" cy="2401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095B42-B6AC-4474-8305-CEAA91800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2" t="74143" r="2823" b="1190"/>
          <a:stretch/>
        </p:blipFill>
        <p:spPr>
          <a:xfrm>
            <a:off x="6096000" y="604000"/>
            <a:ext cx="4746171" cy="2381532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55E5091-2A75-4B07-A4FC-06938B941701}"/>
              </a:ext>
            </a:extLst>
          </p:cNvPr>
          <p:cNvGraphicFramePr>
            <a:graphicFrameLocks noGrp="1"/>
          </p:cNvGraphicFramePr>
          <p:nvPr/>
        </p:nvGraphicFramePr>
        <p:xfrm>
          <a:off x="1502228" y="3297971"/>
          <a:ext cx="9174391" cy="2898178"/>
        </p:xfrm>
        <a:graphic>
          <a:graphicData uri="http://schemas.openxmlformats.org/drawingml/2006/table">
            <a:tbl>
              <a:tblPr firstRow="1" bandRow="1"/>
              <a:tblGrid>
                <a:gridCol w="1824355">
                  <a:extLst>
                    <a:ext uri="{9D8B030D-6E8A-4147-A177-3AD203B41FA5}">
                      <a16:colId xmlns:a16="http://schemas.microsoft.com/office/drawing/2014/main" val="2902811233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396084528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799421146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2462022360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3989782119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Mệnh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Miêu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75414"/>
                  </a:ext>
                </a:extLst>
              </a:tr>
              <a:tr h="581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504119"/>
                  </a:ext>
                </a:extLst>
              </a:tr>
              <a:tr h="998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41495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676B7AA-5461-420A-8A2C-0DF910B5DA89}"/>
              </a:ext>
            </a:extLst>
          </p:cNvPr>
          <p:cNvSpPr txBox="1"/>
          <p:nvPr/>
        </p:nvSpPr>
        <p:spPr>
          <a:xfrm>
            <a:off x="1784216" y="4751651"/>
            <a:ext cx="138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B44D2A-9D11-4127-B1DF-3D61F854A21A}"/>
              </a:ext>
            </a:extLst>
          </p:cNvPr>
          <p:cNvSpPr txBox="1"/>
          <p:nvPr/>
        </p:nvSpPr>
        <p:spPr>
          <a:xfrm>
            <a:off x="3721799" y="4536205"/>
            <a:ext cx="1571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xanh vàng</a:t>
            </a:r>
            <a:endParaRPr lang="en-US" sz="2800" err="1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8D00B-E345-4706-A29E-F2471F17F64B}"/>
              </a:ext>
            </a:extLst>
          </p:cNvPr>
          <p:cNvSpPr txBox="1"/>
          <p:nvPr/>
        </p:nvSpPr>
        <p:spPr>
          <a:xfrm>
            <a:off x="5633091" y="4536207"/>
            <a:ext cx="1246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Bác Hồ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D4CDC-ABA1-4FB4-8435-7C95E6F54452}"/>
              </a:ext>
            </a:extLst>
          </p:cNvPr>
          <p:cNvSpPr txBox="1"/>
          <p:nvPr/>
        </p:nvSpPr>
        <p:spPr>
          <a:xfrm>
            <a:off x="7276915" y="4536206"/>
            <a:ext cx="1401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khai thác gỗ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6B99F1-C49F-40BE-999B-FB29BB01C1EA}"/>
              </a:ext>
            </a:extLst>
          </p:cNvPr>
          <p:cNvSpPr txBox="1"/>
          <p:nvPr/>
        </p:nvSpPr>
        <p:spPr>
          <a:xfrm>
            <a:off x="9089866" y="4751651"/>
            <a:ext cx="124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Cotton </a:t>
            </a:r>
          </a:p>
        </p:txBody>
      </p:sp>
    </p:spTree>
    <p:extLst>
      <p:ext uri="{BB962C8B-B14F-4D97-AF65-F5344CB8AC3E}">
        <p14:creationId xmlns:p14="http://schemas.microsoft.com/office/powerpoint/2010/main" val="13137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6F1F0-EFEB-4C48-8378-2D350ECBF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67" y="1296858"/>
            <a:ext cx="9416865" cy="55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073A3C-8632-4D58-9E96-CFCC41A2BDB4}"/>
              </a:ext>
            </a:extLst>
          </p:cNvPr>
          <p:cNvSpPr txBox="1"/>
          <p:nvPr/>
        </p:nvSpPr>
        <p:spPr>
          <a:xfrm>
            <a:off x="1745384" y="798191"/>
            <a:ext cx="10256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 xếp các tờ tiền sau theo giá trị từ lớn đến bé.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9AB23-BB6B-48A2-B1A3-0B0EDAC82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9" y="500539"/>
            <a:ext cx="1115786" cy="971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90CCD-90C1-4357-B310-BDFE93975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4" y="2296341"/>
            <a:ext cx="4446560" cy="2181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4CF72-2516-47A2-9404-626B2586E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06" y="4003335"/>
            <a:ext cx="4665094" cy="235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0602B3-FD30-43BA-B4A6-9167E5E5D5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28" y="3565219"/>
            <a:ext cx="4662687" cy="2276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BE84B-A024-46DF-A261-E4D2ABFE6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45" y="1881999"/>
            <a:ext cx="4661454" cy="233461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73E435-EC34-4A95-9E13-B65614E24A8D}"/>
              </a:ext>
            </a:extLst>
          </p:cNvPr>
          <p:cNvCxnSpPr/>
          <p:nvPr/>
        </p:nvCxnSpPr>
        <p:spPr>
          <a:xfrm>
            <a:off x="8737600" y="1382966"/>
            <a:ext cx="255451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5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073A3C-8632-4D58-9E96-CFCC41A2BDB4}"/>
              </a:ext>
            </a:extLst>
          </p:cNvPr>
          <p:cNvSpPr txBox="1"/>
          <p:nvPr/>
        </p:nvSpPr>
        <p:spPr>
          <a:xfrm>
            <a:off x="1745384" y="798191"/>
            <a:ext cx="10256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 xếp các tờ tiền sau theo giá trị từ lớn đến bé.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9AB23-BB6B-48A2-B1A3-0B0EDAC82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9" y="500539"/>
            <a:ext cx="1115786" cy="971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785462-439E-4033-967F-1852E80D4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6" y="1680244"/>
            <a:ext cx="3263069" cy="1600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5C45E8-2461-4CDD-8EC0-A17B70693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47" y="2672897"/>
            <a:ext cx="3423438" cy="1727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AAD0B2-8D6F-47BE-8355-17291B6B1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5" y="1733535"/>
            <a:ext cx="3421672" cy="1670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FA5F10-E8FF-438C-9323-930CBE691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90" y="2254856"/>
            <a:ext cx="3420767" cy="17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-0.61992 0.3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3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09375 0.31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49935 0.47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35951 0.45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D7D53035-917E-4D30-B40A-1E364C427CCD}"/>
              </a:ext>
            </a:extLst>
          </p:cNvPr>
          <p:cNvSpPr txBox="1"/>
          <p:nvPr/>
        </p:nvSpPr>
        <p:spPr>
          <a:xfrm>
            <a:off x="3773148" y="1044706"/>
            <a:ext cx="4737589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000" dirty="0">
                <a:latin typeface="Coiny" panose="02000903060500060000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336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073A3C-8632-4D58-9E96-CFCC41A2BDB4}"/>
              </a:ext>
            </a:extLst>
          </p:cNvPr>
          <p:cNvSpPr txBox="1"/>
          <p:nvPr/>
        </p:nvSpPr>
        <p:spPr>
          <a:xfrm>
            <a:off x="638016" y="789027"/>
            <a:ext cx="10715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Mai mua kẹo hết 1 000 đồng. Hỏi bạn mai chọn một tờ tiền nào sau đây để trả người bán hàng?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EC5F9-D7E8-443D-A69F-CE0AF7A1B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79" y="4122143"/>
            <a:ext cx="7181618" cy="2735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DE21B-BA8F-4677-88A6-A0725D4E4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" y="2368953"/>
            <a:ext cx="3694138" cy="1522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D568C-8AD6-4309-9DB7-0EFB45E30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4" y="2387976"/>
            <a:ext cx="3694138" cy="1543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B108-5720-41D4-8752-F93A33A13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0" y="2363488"/>
            <a:ext cx="3719862" cy="154351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6259EA4-B0AA-49FD-B265-CA5BFCE8949D}"/>
              </a:ext>
            </a:extLst>
          </p:cNvPr>
          <p:cNvSpPr/>
          <p:nvPr/>
        </p:nvSpPr>
        <p:spPr>
          <a:xfrm>
            <a:off x="7784552" y="3238500"/>
            <a:ext cx="864148" cy="859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A3A9B5D-7722-4233-8AE0-2C3FAB106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54171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lang="vi-VN" sz="3200" kern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950595" y="1173480"/>
            <a:ext cx="10113010" cy="4309745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880" y="2859405"/>
            <a:ext cx="2632075" cy="3941445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796" y="2859405"/>
            <a:ext cx="2774986" cy="4154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D16C7-D41E-4284-A9E6-3DDF78D0840D}"/>
              </a:ext>
            </a:extLst>
          </p:cNvPr>
          <p:cNvSpPr txBox="1"/>
          <p:nvPr/>
        </p:nvSpPr>
        <p:spPr>
          <a:xfrm>
            <a:off x="2421497" y="1559232"/>
            <a:ext cx="7171205" cy="327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B0F0"/>
                </a:solidFill>
                <a:latin typeface="Coiny" panose="02000903060500060000" pitchFamily="2" charset="0"/>
              </a:rPr>
              <a:t>TẠM BIỆT</a:t>
            </a:r>
          </a:p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B0F0"/>
                </a:solidFill>
                <a:latin typeface="Coiny" panose="02000903060500060000" pitchFamily="2" charset="0"/>
              </a:rPr>
              <a:t>VÀ</a:t>
            </a:r>
          </a:p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B0F0"/>
                </a:solidFill>
                <a:latin typeface="Coiny" panose="02000903060500060000" pitchFamily="2" charset="0"/>
              </a:rPr>
              <a:t>HẸN GẶP LẠI</a:t>
            </a:r>
          </a:p>
        </p:txBody>
      </p:sp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9320587" y="547736"/>
            <a:ext cx="2524125" cy="23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5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1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EF0AEC0A-DEB2-4A07-BF20-4B321E6C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67" y="358140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 descr="lol | Tynker">
            <a:hlinkClick r:id="rId11" action="ppaction://hlinksldjump"/>
            <a:extLst>
              <a:ext uri="{FF2B5EF4-FFF2-40B4-BE49-F238E27FC236}">
                <a16:creationId xmlns:a16="http://schemas.microsoft.com/office/drawing/2014/main" id="{0F44FA5C-7017-4155-AA0F-D4F00CDA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Bảng xếp hạng Top list thông tin hay nhất về chủ đề bánh gạo">
            <a:hlinkClick r:id="rId13" action="ppaction://hlinksldjump"/>
            <a:extLst>
              <a:ext uri="{FF2B5EF4-FFF2-40B4-BE49-F238E27FC236}">
                <a16:creationId xmlns:a16="http://schemas.microsoft.com/office/drawing/2014/main" id="{589131DF-300B-49B5-97D6-5734CE1AD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5774" y="3031934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Download HD Milk Cartoon Png - Milk Transparent PNG Image - NicePNG.com">
            <a:hlinkClick r:id="rId16" action="ppaction://hlinksldjump"/>
            <a:extLst>
              <a:ext uri="{FF2B5EF4-FFF2-40B4-BE49-F238E27FC236}">
                <a16:creationId xmlns:a16="http://schemas.microsoft.com/office/drawing/2014/main" id="{DF33EF53-9010-4514-8C36-F0505EA05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3C7AD84F-0100-4814-9EF4-A745BED12D0A}"/>
              </a:ext>
            </a:extLst>
          </p:cNvPr>
          <p:cNvSpPr/>
          <p:nvPr/>
        </p:nvSpPr>
        <p:spPr>
          <a:xfrm>
            <a:off x="10668000" y="6134100"/>
            <a:ext cx="1524000" cy="481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612E-6 2.59259E-6 L -0.28808 0.213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1" y="1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C2F2FF"/>
              </a:solidFill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defRPr/>
            </a:pPr>
            <a:r>
              <a:rPr lang="vi-VN" sz="4400" kern="0" dirty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</a:t>
            </a:r>
            <a:r>
              <a:rPr lang="vi-VN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780</a:t>
            </a:r>
            <a:endParaRPr lang="vi-VN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781</a:t>
            </a:r>
            <a:endParaRPr lang="en-US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en-US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870</a:t>
            </a:r>
            <a:endParaRPr lang="en-US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19350" y="990560"/>
            <a:ext cx="725805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C2F2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471 + 309 = ?</a:t>
            </a:r>
            <a:endParaRPr lang="en-US" sz="4800" b="1" kern="0" dirty="0">
              <a:solidFill>
                <a:srgbClr val="C2F2FF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C2F2FF"/>
              </a:solidFill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defRPr/>
            </a:pPr>
            <a:r>
              <a:rPr lang="en-US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lang="vi-VN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382</a:t>
            </a:r>
            <a:endParaRPr lang="vi-VN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381</a:t>
            </a:r>
            <a:endParaRPr lang="en-US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en-US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380</a:t>
            </a:r>
            <a:endParaRPr lang="en-US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063637" y="1110187"/>
            <a:ext cx="615315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C2F2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324 + 58 = ? </a:t>
            </a:r>
            <a:endParaRPr lang="en-US" sz="4800" b="1" kern="0" dirty="0">
              <a:solidFill>
                <a:srgbClr val="C2F2FF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C2F2FF"/>
              </a:solidFill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defRPr/>
            </a:pPr>
            <a:r>
              <a:rPr lang="en-US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vi-VN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endParaRPr lang="vi-VN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FB88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4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lang="en-US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86000" y="990560"/>
            <a:ext cx="7924801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C2F2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125 + 58 = 173. Đúng hay sai?</a:t>
            </a:r>
            <a:endParaRPr lang="en-US" sz="4800" b="1" kern="0" dirty="0">
              <a:solidFill>
                <a:srgbClr val="C2F2FF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0FCA64D-4397-4B6F-9FE5-0B630F14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7147A4-F8E8-4F4B-8814-63644C8AAE70}"/>
              </a:ext>
            </a:extLst>
          </p:cNvPr>
          <p:cNvGrpSpPr/>
          <p:nvPr/>
        </p:nvGrpSpPr>
        <p:grpSpPr>
          <a:xfrm>
            <a:off x="2138516" y="958645"/>
            <a:ext cx="5638347" cy="3222021"/>
            <a:chOff x="2003085" y="834896"/>
            <a:chExt cx="6127739" cy="3640737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E55373E7-C7E2-437A-9F7C-79BF79823005}"/>
                </a:ext>
              </a:extLst>
            </p:cNvPr>
            <p:cNvSpPr/>
            <p:nvPr/>
          </p:nvSpPr>
          <p:spPr>
            <a:xfrm rot="376058">
              <a:off x="2003085" y="834896"/>
              <a:ext cx="6127739" cy="3640737"/>
            </a:xfrm>
            <a:prstGeom prst="cloud">
              <a:avLst/>
            </a:prstGeom>
            <a:solidFill>
              <a:srgbClr val="99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64BCD1-C114-4335-A13E-21414F881543}"/>
                </a:ext>
              </a:extLst>
            </p:cNvPr>
            <p:cNvSpPr txBox="1"/>
            <p:nvPr/>
          </p:nvSpPr>
          <p:spPr>
            <a:xfrm>
              <a:off x="2852051" y="1567942"/>
              <a:ext cx="4611329" cy="177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iCiel Panton Light" panose="00000400000000000000" pitchFamily="50" charset="0"/>
                  <a:cs typeface="Calibri" panose="020F0502020204030204" pitchFamily="34" charset="0"/>
                </a:rPr>
                <a:t>Để mua được đồ trong siêu thị em cần dùng đến gì?</a:t>
              </a:r>
              <a:endParaRPr lang="en-US" sz="3200" b="1" dirty="0">
                <a:latin typeface="iCiel Panton Light" panose="00000400000000000000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3E099B0-CBE6-46E7-939D-042F55D6D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7390" y="2754623"/>
            <a:ext cx="1941917" cy="27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950595" y="1173480"/>
            <a:ext cx="10113010" cy="4309745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880" y="2859405"/>
            <a:ext cx="2632075" cy="3941445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796" y="2859405"/>
            <a:ext cx="2774986" cy="4154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D16C7-D41E-4284-A9E6-3DDF78D0840D}"/>
              </a:ext>
            </a:extLst>
          </p:cNvPr>
          <p:cNvSpPr txBox="1"/>
          <p:nvPr/>
        </p:nvSpPr>
        <p:spPr>
          <a:xfrm>
            <a:off x="2510397" y="2020301"/>
            <a:ext cx="7171205" cy="212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rgbClr val="FF867E"/>
                </a:solidFill>
                <a:latin typeface="Coiny" panose="02000903060500060000" pitchFamily="2" charset="0"/>
              </a:rPr>
              <a:t>Thứ</a:t>
            </a:r>
            <a:r>
              <a:rPr lang="en-US" sz="3200" dirty="0">
                <a:solidFill>
                  <a:srgbClr val="FF867E"/>
                </a:solidFill>
                <a:latin typeface="Coiny" panose="02000903060500060000" pitchFamily="2" charset="0"/>
              </a:rPr>
              <a:t> … </a:t>
            </a:r>
            <a:r>
              <a:rPr lang="en-US" sz="3200" dirty="0" err="1">
                <a:solidFill>
                  <a:srgbClr val="FF867E"/>
                </a:solidFill>
                <a:latin typeface="Coiny" panose="02000903060500060000" pitchFamily="2" charset="0"/>
              </a:rPr>
              <a:t>ngày</a:t>
            </a:r>
            <a:r>
              <a:rPr lang="en-US" sz="3200" dirty="0">
                <a:solidFill>
                  <a:srgbClr val="FF867E"/>
                </a:solidFill>
                <a:latin typeface="Coiny" panose="02000903060500060000" pitchFamily="2" charset="0"/>
              </a:rPr>
              <a:t> … </a:t>
            </a:r>
            <a:r>
              <a:rPr lang="en-US" sz="3200" dirty="0" err="1">
                <a:solidFill>
                  <a:srgbClr val="FF867E"/>
                </a:solidFill>
                <a:latin typeface="Coiny" panose="02000903060500060000" pitchFamily="2" charset="0"/>
              </a:rPr>
              <a:t>tháng</a:t>
            </a:r>
            <a:r>
              <a:rPr lang="en-US" sz="3200" dirty="0">
                <a:solidFill>
                  <a:srgbClr val="FF867E"/>
                </a:solidFill>
                <a:latin typeface="Coiny" panose="02000903060500060000" pitchFamily="2" charset="0"/>
              </a:rPr>
              <a:t> … </a:t>
            </a:r>
            <a:r>
              <a:rPr lang="en-US" sz="3200" err="1">
                <a:solidFill>
                  <a:srgbClr val="FF867E"/>
                </a:solidFill>
                <a:latin typeface="Coiny" panose="02000903060500060000" pitchFamily="2" charset="0"/>
              </a:rPr>
              <a:t>năm</a:t>
            </a:r>
            <a:r>
              <a:rPr lang="en-US" sz="3200">
                <a:solidFill>
                  <a:srgbClr val="FF867E"/>
                </a:solidFill>
                <a:latin typeface="Coiny" panose="02000903060500060000" pitchFamily="2" charset="0"/>
              </a:rPr>
              <a:t> 2022</a:t>
            </a:r>
            <a:endParaRPr lang="en-US" sz="3200" dirty="0">
              <a:solidFill>
                <a:srgbClr val="FF867E"/>
              </a:solidFill>
              <a:latin typeface="Coiny" panose="0200090306050006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TOÁN</a:t>
            </a:r>
          </a:p>
          <a:p>
            <a:pPr algn="ctr">
              <a:lnSpc>
                <a:spcPct val="130000"/>
              </a:lnSpc>
            </a:pPr>
            <a:r>
              <a:rPr lang="en-US" sz="4000">
                <a:solidFill>
                  <a:sysClr val="windowText" lastClr="000000"/>
                </a:solidFill>
                <a:latin typeface="Coiny" panose="02000903060500060000" pitchFamily="2" charset="0"/>
              </a:rPr>
              <a:t>TIỀN VIỆT NAM</a:t>
            </a:r>
            <a:endParaRPr lang="en-US" sz="4000" dirty="0">
              <a:solidFill>
                <a:sysClr val="windowText" lastClr="000000"/>
              </a:solidFill>
              <a:latin typeface="Coiny" panose="02000903060500060000" pitchFamily="2" charset="0"/>
            </a:endParaRPr>
          </a:p>
        </p:txBody>
      </p:sp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9320587" y="547736"/>
            <a:ext cx="2524125" cy="23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8C5F316-4E64-4990-8C96-22027289CDE6}"/>
              </a:ext>
            </a:extLst>
          </p:cNvPr>
          <p:cNvGrpSpPr/>
          <p:nvPr/>
        </p:nvGrpSpPr>
        <p:grpSpPr>
          <a:xfrm>
            <a:off x="2656883" y="500913"/>
            <a:ext cx="6878233" cy="1745062"/>
            <a:chOff x="5625979" y="3429000"/>
            <a:chExt cx="5736545" cy="2688775"/>
          </a:xfrm>
        </p:grpSpPr>
        <p:grpSp>
          <p:nvGrpSpPr>
            <p:cNvPr id="42" name="Graphic 3">
              <a:extLst>
                <a:ext uri="{FF2B5EF4-FFF2-40B4-BE49-F238E27FC236}">
                  <a16:creationId xmlns:a16="http://schemas.microsoft.com/office/drawing/2014/main" id="{563D44EC-B7B4-4B53-A56D-1294A3C15413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9CD35E1-B480-4D35-919C-B19E9C850257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C0C5752-D9BB-48AD-A77F-857C9AFC520B}"/>
                  </a:ext>
                </a:extLst>
              </p:cNvPr>
              <p:cNvSpPr/>
              <p:nvPr/>
            </p:nvSpPr>
            <p:spPr>
              <a:xfrm>
                <a:off x="3743353" y="2777122"/>
                <a:ext cx="7811451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D139A59-28D6-4B89-A0FF-6B560C75AEC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9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7" name="Graphic 3">
                <a:extLst>
                  <a:ext uri="{FF2B5EF4-FFF2-40B4-BE49-F238E27FC236}">
                    <a16:creationId xmlns:a16="http://schemas.microsoft.com/office/drawing/2014/main" id="{824EC916-A24E-4733-B0F7-BEC2797C7BEC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49BD7A58-8B2F-442C-B69D-4C61B4B406AE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DC6277FF-5A59-4B0C-B30C-E8C7387A6A1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23A40F-148E-4A47-BDF7-ADCD7974EBA1}"/>
                </a:ext>
              </a:extLst>
            </p:cNvPr>
            <p:cNvSpPr txBox="1"/>
            <p:nvPr/>
          </p:nvSpPr>
          <p:spPr>
            <a:xfrm>
              <a:off x="6037737" y="4234347"/>
              <a:ext cx="4899032" cy="1034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415" marR="18415" indent="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6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 sát các tờ tiền dưới đây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FF91A1-D83A-4221-89D9-E6BB095F1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2" b="50990"/>
          <a:stretch/>
        </p:blipFill>
        <p:spPr>
          <a:xfrm>
            <a:off x="0" y="2622452"/>
            <a:ext cx="6553200" cy="31407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218D73-4FFA-4537-B93D-F0E123980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3" r="-1082" b="847"/>
          <a:stretch/>
        </p:blipFill>
        <p:spPr>
          <a:xfrm>
            <a:off x="6236538" y="2733734"/>
            <a:ext cx="6088812" cy="30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暑假生活2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601</TotalTime>
  <Words>313</Words>
  <Application>Microsoft Macintosh PowerPoint</Application>
  <PresentationFormat>Widescreen</PresentationFormat>
  <Paragraphs>102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Arial</vt:lpstr>
      <vt:lpstr>Arial-Rounded</vt:lpstr>
      <vt:lpstr>Calibri</vt:lpstr>
      <vt:lpstr>Coiny</vt:lpstr>
      <vt:lpstr>Gochi Hand</vt:lpstr>
      <vt:lpstr>iCiel Panton Light</vt:lpstr>
      <vt:lpstr>Patrick Hand</vt:lpstr>
      <vt:lpstr>Patrick Hand SC</vt:lpstr>
      <vt:lpstr>字魂36号-正文宋楷</vt:lpstr>
      <vt:lpstr>Office 主题​​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Le Thi Ngoc Quy</cp:lastModifiedBy>
  <cp:revision>1</cp:revision>
  <dcterms:created xsi:type="dcterms:W3CDTF">2018-08-06T10:02:28Z</dcterms:created>
  <dcterms:modified xsi:type="dcterms:W3CDTF">2022-05-18T01:25:08Z</dcterms:modified>
</cp:coreProperties>
</file>